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4" r:id="rId2"/>
    <p:sldId id="565" r:id="rId3"/>
    <p:sldId id="566" r:id="rId4"/>
    <p:sldId id="567" r:id="rId5"/>
    <p:sldId id="568" r:id="rId6"/>
    <p:sldId id="569" r:id="rId7"/>
    <p:sldId id="570" r:id="rId8"/>
    <p:sldId id="571" r:id="rId9"/>
    <p:sldId id="572" r:id="rId10"/>
    <p:sldId id="573" r:id="rId11"/>
    <p:sldId id="574" r:id="rId12"/>
    <p:sldId id="577" r:id="rId13"/>
    <p:sldId id="578" r:id="rId14"/>
    <p:sldId id="5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6154" autoAdjust="0"/>
  </p:normalViewPr>
  <p:slideViewPr>
    <p:cSldViewPr>
      <p:cViewPr varScale="1">
        <p:scale>
          <a:sx n="122" d="100"/>
          <a:sy n="122" d="100"/>
        </p:scale>
        <p:origin x="13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14192"/>
    </p:cViewPr>
  </p:sorterViewPr>
  <p:notesViewPr>
    <p:cSldViewPr>
      <p:cViewPr varScale="1">
        <p:scale>
          <a:sx n="98" d="100"/>
          <a:sy n="98" d="100"/>
        </p:scale>
        <p:origin x="-22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2C45B-B038-474E-A09B-247E4E1EA6C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656F8B-C77B-9F43-A7A7-37C59E06C090}">
      <dgm:prSet/>
      <dgm:spPr/>
      <dgm:t>
        <a:bodyPr/>
        <a:lstStyle/>
        <a:p>
          <a:r>
            <a:rPr lang="fr-FR" dirty="0"/>
            <a:t>Model VM for REPET </a:t>
          </a:r>
          <a:r>
            <a:rPr lang="fr-FR" dirty="0" err="1"/>
            <a:t>Build</a:t>
          </a:r>
          <a:r>
            <a:rPr lang="fr-FR" dirty="0"/>
            <a:t>  </a:t>
          </a:r>
        </a:p>
      </dgm:t>
    </dgm:pt>
    <dgm:pt modelId="{AB4EB817-D8CE-BC49-B2F4-BC69F3B015C6}" type="parTrans" cxnId="{775050FC-C577-304A-91BC-0C6AD1831F6F}">
      <dgm:prSet/>
      <dgm:spPr/>
      <dgm:t>
        <a:bodyPr/>
        <a:lstStyle/>
        <a:p>
          <a:endParaRPr lang="fr-FR"/>
        </a:p>
      </dgm:t>
    </dgm:pt>
    <dgm:pt modelId="{C4325144-219F-A745-9018-DE022EBE53B7}" type="sibTrans" cxnId="{775050FC-C577-304A-91BC-0C6AD1831F6F}">
      <dgm:prSet/>
      <dgm:spPr/>
      <dgm:t>
        <a:bodyPr/>
        <a:lstStyle/>
        <a:p>
          <a:endParaRPr lang="fr-FR"/>
        </a:p>
      </dgm:t>
    </dgm:pt>
    <dgm:pt modelId="{EA3BB5E1-8FCF-2B4D-A33F-B6EC1962580A}">
      <dgm:prSet/>
      <dgm:spPr/>
      <dgm:t>
        <a:bodyPr/>
        <a:lstStyle/>
        <a:p>
          <a:r>
            <a:rPr lang="fr-FR" dirty="0"/>
            <a:t>Model VM for </a:t>
          </a:r>
          <a:r>
            <a:rPr lang="fr-FR" dirty="0" err="1"/>
            <a:t>DarkMatter</a:t>
          </a:r>
          <a:r>
            <a:rPr lang="fr-FR" dirty="0"/>
            <a:t> </a:t>
          </a:r>
          <a:r>
            <a:rPr lang="fr-FR" dirty="0" err="1"/>
            <a:t>studies</a:t>
          </a:r>
          <a:endParaRPr lang="fr-FR" dirty="0"/>
        </a:p>
      </dgm:t>
    </dgm:pt>
    <dgm:pt modelId="{6AB9B238-AF13-D742-B143-301F1A9DA523}" type="parTrans" cxnId="{2621DE4D-2C72-E949-A746-A6FA3C545996}">
      <dgm:prSet/>
      <dgm:spPr/>
      <dgm:t>
        <a:bodyPr/>
        <a:lstStyle/>
        <a:p>
          <a:endParaRPr lang="fr-FR"/>
        </a:p>
      </dgm:t>
    </dgm:pt>
    <dgm:pt modelId="{6F183E41-36D3-3947-A918-C66C3EE7566E}" type="sibTrans" cxnId="{2621DE4D-2C72-E949-A746-A6FA3C545996}">
      <dgm:prSet/>
      <dgm:spPr/>
      <dgm:t>
        <a:bodyPr/>
        <a:lstStyle/>
        <a:p>
          <a:endParaRPr lang="fr-FR"/>
        </a:p>
      </dgm:t>
    </dgm:pt>
    <dgm:pt modelId="{32364F1B-0509-3E4C-8398-5B20B4F88252}">
      <dgm:prSet/>
      <dgm:spPr/>
      <dgm:t>
        <a:bodyPr/>
        <a:lstStyle/>
        <a:p>
          <a:r>
            <a:rPr lang="fr-FR" dirty="0"/>
            <a:t>Model VM for REPET trainings</a:t>
          </a:r>
        </a:p>
      </dgm:t>
    </dgm:pt>
    <dgm:pt modelId="{42500CD8-CFFB-3F46-96D0-10656615A09E}" type="parTrans" cxnId="{180B3761-6F1E-C847-9088-8BA3B4B9F1AA}">
      <dgm:prSet/>
      <dgm:spPr/>
      <dgm:t>
        <a:bodyPr/>
        <a:lstStyle/>
        <a:p>
          <a:endParaRPr lang="fr-FR"/>
        </a:p>
      </dgm:t>
    </dgm:pt>
    <dgm:pt modelId="{1D79756D-DF0A-374C-8F0A-463A3353212F}" type="sibTrans" cxnId="{180B3761-6F1E-C847-9088-8BA3B4B9F1AA}">
      <dgm:prSet/>
      <dgm:spPr/>
      <dgm:t>
        <a:bodyPr/>
        <a:lstStyle/>
        <a:p>
          <a:endParaRPr lang="fr-FR"/>
        </a:p>
      </dgm:t>
    </dgm:pt>
    <dgm:pt modelId="{99815B61-7171-BD4F-B9FA-829D802FE0D3}">
      <dgm:prSet/>
      <dgm:spPr/>
      <dgm:t>
        <a:bodyPr/>
        <a:lstStyle/>
        <a:p>
          <a:r>
            <a:rPr lang="fr-FR" dirty="0"/>
            <a:t>Model VRE REPET All-in-One</a:t>
          </a:r>
        </a:p>
      </dgm:t>
    </dgm:pt>
    <dgm:pt modelId="{99F9323E-F76C-9744-8CFA-223460373023}" type="parTrans" cxnId="{AA191969-0BE4-AA41-8CF7-1686CC99E93D}">
      <dgm:prSet/>
      <dgm:spPr/>
      <dgm:t>
        <a:bodyPr/>
        <a:lstStyle/>
        <a:p>
          <a:endParaRPr lang="fr-FR"/>
        </a:p>
      </dgm:t>
    </dgm:pt>
    <dgm:pt modelId="{E24F5E79-47B8-644F-A525-F096FBD51305}" type="sibTrans" cxnId="{AA191969-0BE4-AA41-8CF7-1686CC99E93D}">
      <dgm:prSet/>
      <dgm:spPr/>
      <dgm:t>
        <a:bodyPr/>
        <a:lstStyle/>
        <a:p>
          <a:endParaRPr lang="fr-FR"/>
        </a:p>
      </dgm:t>
    </dgm:pt>
    <dgm:pt modelId="{991B6EE9-4CA1-0044-94DC-5C1CC82E7E3A}">
      <dgm:prSet/>
      <dgm:spPr/>
      <dgm:t>
        <a:bodyPr/>
        <a:lstStyle/>
        <a:p>
          <a:r>
            <a:rPr lang="fr-FR" dirty="0"/>
            <a:t>Model VM </a:t>
          </a:r>
          <a:r>
            <a:rPr lang="fr-FR" dirty="0" err="1"/>
            <a:t>Phylogeny</a:t>
          </a:r>
          <a:r>
            <a:rPr lang="fr-FR" dirty="0"/>
            <a:t> </a:t>
          </a:r>
        </a:p>
      </dgm:t>
    </dgm:pt>
    <dgm:pt modelId="{EBB2BE78-0AA2-2345-86E1-AD8C7440FE6A}" type="parTrans" cxnId="{87A8FAB3-1941-2C4D-89E0-8062A4E1B93B}">
      <dgm:prSet/>
      <dgm:spPr/>
      <dgm:t>
        <a:bodyPr/>
        <a:lstStyle/>
        <a:p>
          <a:endParaRPr lang="fr-FR"/>
        </a:p>
      </dgm:t>
    </dgm:pt>
    <dgm:pt modelId="{C4F089F8-F109-9947-9611-3CC615A1CE3D}" type="sibTrans" cxnId="{87A8FAB3-1941-2C4D-89E0-8062A4E1B93B}">
      <dgm:prSet/>
      <dgm:spPr/>
      <dgm:t>
        <a:bodyPr/>
        <a:lstStyle/>
        <a:p>
          <a:endParaRPr lang="fr-FR"/>
        </a:p>
      </dgm:t>
    </dgm:pt>
    <dgm:pt modelId="{A46597A6-68EE-8141-93AC-91ECC361052C}">
      <dgm:prSet/>
      <dgm:spPr/>
      <dgm:t>
        <a:bodyPr/>
        <a:lstStyle/>
        <a:p>
          <a:r>
            <a:rPr lang="fr-FR" dirty="0"/>
            <a:t>VRE REPET V2 (</a:t>
          </a:r>
          <a:r>
            <a:rPr lang="fr-FR" dirty="0" err="1"/>
            <a:t>Ansible</a:t>
          </a:r>
          <a:r>
            <a:rPr lang="fr-FR" dirty="0"/>
            <a:t>) -&gt; Trainings</a:t>
          </a:r>
        </a:p>
      </dgm:t>
    </dgm:pt>
    <dgm:pt modelId="{B92250C3-C8B4-0F48-A74C-512A8C7342EC}" type="parTrans" cxnId="{3DBEB42F-C597-944C-9630-47055E9B033D}">
      <dgm:prSet/>
      <dgm:spPr/>
      <dgm:t>
        <a:bodyPr/>
        <a:lstStyle/>
        <a:p>
          <a:endParaRPr lang="fr-FR"/>
        </a:p>
      </dgm:t>
    </dgm:pt>
    <dgm:pt modelId="{EDD91DDA-0224-BD4E-BECE-CEE7B3076950}" type="sibTrans" cxnId="{3DBEB42F-C597-944C-9630-47055E9B033D}">
      <dgm:prSet/>
      <dgm:spPr/>
      <dgm:t>
        <a:bodyPr/>
        <a:lstStyle/>
        <a:p>
          <a:endParaRPr lang="fr-FR"/>
        </a:p>
      </dgm:t>
    </dgm:pt>
    <dgm:pt modelId="{8A356995-9784-1E44-A572-E3EBA3370EB4}" type="pres">
      <dgm:prSet presAssocID="{2C82C45B-B038-474E-A09B-247E4E1EA6C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F70A82B-FAE1-0C41-9280-047850A43C1C}" type="pres">
      <dgm:prSet presAssocID="{63656F8B-C77B-9F43-A7A7-37C59E06C090}" presName="hierRoot1" presStyleCnt="0">
        <dgm:presLayoutVars>
          <dgm:hierBranch val="init"/>
        </dgm:presLayoutVars>
      </dgm:prSet>
      <dgm:spPr/>
    </dgm:pt>
    <dgm:pt modelId="{E4809F60-6DA8-FE4D-883B-C5FF13382334}" type="pres">
      <dgm:prSet presAssocID="{63656F8B-C77B-9F43-A7A7-37C59E06C090}" presName="rootComposite1" presStyleCnt="0"/>
      <dgm:spPr/>
    </dgm:pt>
    <dgm:pt modelId="{277D3A55-FCB8-8F4C-9AC4-B36DC5B4134F}" type="pres">
      <dgm:prSet presAssocID="{63656F8B-C77B-9F43-A7A7-37C59E06C090}" presName="rootText1" presStyleLbl="alignAcc1" presStyleIdx="0" presStyleCnt="0">
        <dgm:presLayoutVars>
          <dgm:chPref val="3"/>
        </dgm:presLayoutVars>
      </dgm:prSet>
      <dgm:spPr/>
    </dgm:pt>
    <dgm:pt modelId="{048A012E-678A-6B4B-9DC2-30D41ED2A875}" type="pres">
      <dgm:prSet presAssocID="{63656F8B-C77B-9F43-A7A7-37C59E06C090}" presName="topArc1" presStyleLbl="parChTrans1D1" presStyleIdx="0" presStyleCnt="12"/>
      <dgm:spPr/>
    </dgm:pt>
    <dgm:pt modelId="{82411292-FEA5-EB41-AA3B-0CBE876BA076}" type="pres">
      <dgm:prSet presAssocID="{63656F8B-C77B-9F43-A7A7-37C59E06C090}" presName="bottomArc1" presStyleLbl="parChTrans1D1" presStyleIdx="1" presStyleCnt="12"/>
      <dgm:spPr/>
    </dgm:pt>
    <dgm:pt modelId="{C52FA07F-3004-1649-A0E1-0866B4C34786}" type="pres">
      <dgm:prSet presAssocID="{63656F8B-C77B-9F43-A7A7-37C59E06C090}" presName="topConnNode1" presStyleLbl="node1" presStyleIdx="0" presStyleCnt="0"/>
      <dgm:spPr/>
    </dgm:pt>
    <dgm:pt modelId="{4F65C993-2CE3-6F4F-B9AE-61BB807DFDFB}" type="pres">
      <dgm:prSet presAssocID="{63656F8B-C77B-9F43-A7A7-37C59E06C090}" presName="hierChild2" presStyleCnt="0"/>
      <dgm:spPr/>
    </dgm:pt>
    <dgm:pt modelId="{8B6063DF-57B4-E543-BF2E-3876B575CDED}" type="pres">
      <dgm:prSet presAssocID="{6AB9B238-AF13-D742-B143-301F1A9DA523}" presName="Name28" presStyleLbl="parChTrans1D2" presStyleIdx="0" presStyleCnt="3"/>
      <dgm:spPr/>
    </dgm:pt>
    <dgm:pt modelId="{B5EC487D-AD8F-604D-B563-19D2FD5151A5}" type="pres">
      <dgm:prSet presAssocID="{EA3BB5E1-8FCF-2B4D-A33F-B6EC1962580A}" presName="hierRoot2" presStyleCnt="0">
        <dgm:presLayoutVars>
          <dgm:hierBranch val="init"/>
        </dgm:presLayoutVars>
      </dgm:prSet>
      <dgm:spPr/>
    </dgm:pt>
    <dgm:pt modelId="{CFB33BBC-6180-4C43-A087-4F32B4443E62}" type="pres">
      <dgm:prSet presAssocID="{EA3BB5E1-8FCF-2B4D-A33F-B6EC1962580A}" presName="rootComposite2" presStyleCnt="0"/>
      <dgm:spPr/>
    </dgm:pt>
    <dgm:pt modelId="{78096083-5525-6742-A45E-E56C6379FF7C}" type="pres">
      <dgm:prSet presAssocID="{EA3BB5E1-8FCF-2B4D-A33F-B6EC1962580A}" presName="rootText2" presStyleLbl="alignAcc1" presStyleIdx="0" presStyleCnt="0">
        <dgm:presLayoutVars>
          <dgm:chPref val="3"/>
        </dgm:presLayoutVars>
      </dgm:prSet>
      <dgm:spPr/>
    </dgm:pt>
    <dgm:pt modelId="{4BF2BE41-87E9-DB4E-B36E-AD56537EB45A}" type="pres">
      <dgm:prSet presAssocID="{EA3BB5E1-8FCF-2B4D-A33F-B6EC1962580A}" presName="topArc2" presStyleLbl="parChTrans1D1" presStyleIdx="2" presStyleCnt="12"/>
      <dgm:spPr/>
    </dgm:pt>
    <dgm:pt modelId="{06D08FD1-8F17-C940-8ECF-479727A1ADFA}" type="pres">
      <dgm:prSet presAssocID="{EA3BB5E1-8FCF-2B4D-A33F-B6EC1962580A}" presName="bottomArc2" presStyleLbl="parChTrans1D1" presStyleIdx="3" presStyleCnt="12"/>
      <dgm:spPr/>
    </dgm:pt>
    <dgm:pt modelId="{9D592777-C856-614C-8C4E-D15FAD01D86D}" type="pres">
      <dgm:prSet presAssocID="{EA3BB5E1-8FCF-2B4D-A33F-B6EC1962580A}" presName="topConnNode2" presStyleLbl="node2" presStyleIdx="0" presStyleCnt="0"/>
      <dgm:spPr/>
    </dgm:pt>
    <dgm:pt modelId="{12BF249C-429C-5A42-BFD6-CE5CBFFC1A3B}" type="pres">
      <dgm:prSet presAssocID="{EA3BB5E1-8FCF-2B4D-A33F-B6EC1962580A}" presName="hierChild4" presStyleCnt="0"/>
      <dgm:spPr/>
    </dgm:pt>
    <dgm:pt modelId="{EEBE24DD-8D12-2C4C-8FEA-3B9B0774B5E9}" type="pres">
      <dgm:prSet presAssocID="{EBB2BE78-0AA2-2345-86E1-AD8C7440FE6A}" presName="Name28" presStyleLbl="parChTrans1D3" presStyleIdx="0" presStyleCnt="2"/>
      <dgm:spPr/>
    </dgm:pt>
    <dgm:pt modelId="{71CE8E68-FCB9-A04A-AFB3-4E24FBDC3EAA}" type="pres">
      <dgm:prSet presAssocID="{991B6EE9-4CA1-0044-94DC-5C1CC82E7E3A}" presName="hierRoot2" presStyleCnt="0">
        <dgm:presLayoutVars>
          <dgm:hierBranch val="init"/>
        </dgm:presLayoutVars>
      </dgm:prSet>
      <dgm:spPr/>
    </dgm:pt>
    <dgm:pt modelId="{2B64D8AA-93FC-6E42-AA89-E1006A7EE8F9}" type="pres">
      <dgm:prSet presAssocID="{991B6EE9-4CA1-0044-94DC-5C1CC82E7E3A}" presName="rootComposite2" presStyleCnt="0"/>
      <dgm:spPr/>
    </dgm:pt>
    <dgm:pt modelId="{FB2243F2-9787-F943-9EEF-6A590DF24896}" type="pres">
      <dgm:prSet presAssocID="{991B6EE9-4CA1-0044-94DC-5C1CC82E7E3A}" presName="rootText2" presStyleLbl="alignAcc1" presStyleIdx="0" presStyleCnt="0">
        <dgm:presLayoutVars>
          <dgm:chPref val="3"/>
        </dgm:presLayoutVars>
      </dgm:prSet>
      <dgm:spPr/>
    </dgm:pt>
    <dgm:pt modelId="{2FFEA3B2-9079-6643-A110-D894BD266891}" type="pres">
      <dgm:prSet presAssocID="{991B6EE9-4CA1-0044-94DC-5C1CC82E7E3A}" presName="topArc2" presStyleLbl="parChTrans1D1" presStyleIdx="4" presStyleCnt="12"/>
      <dgm:spPr/>
    </dgm:pt>
    <dgm:pt modelId="{9228CD0F-1EE8-6445-A249-EC99A1DBC061}" type="pres">
      <dgm:prSet presAssocID="{991B6EE9-4CA1-0044-94DC-5C1CC82E7E3A}" presName="bottomArc2" presStyleLbl="parChTrans1D1" presStyleIdx="5" presStyleCnt="12"/>
      <dgm:spPr/>
    </dgm:pt>
    <dgm:pt modelId="{3E961C63-3BD3-E040-9724-1AC70898DAC3}" type="pres">
      <dgm:prSet presAssocID="{991B6EE9-4CA1-0044-94DC-5C1CC82E7E3A}" presName="topConnNode2" presStyleLbl="node3" presStyleIdx="0" presStyleCnt="0"/>
      <dgm:spPr/>
    </dgm:pt>
    <dgm:pt modelId="{1AEF350A-960F-A84B-840B-CC6343989DFE}" type="pres">
      <dgm:prSet presAssocID="{991B6EE9-4CA1-0044-94DC-5C1CC82E7E3A}" presName="hierChild4" presStyleCnt="0"/>
      <dgm:spPr/>
    </dgm:pt>
    <dgm:pt modelId="{41734F0B-FDA7-0849-B5F9-EBAF5E76DC94}" type="pres">
      <dgm:prSet presAssocID="{991B6EE9-4CA1-0044-94DC-5C1CC82E7E3A}" presName="hierChild5" presStyleCnt="0"/>
      <dgm:spPr/>
    </dgm:pt>
    <dgm:pt modelId="{F6241B10-9665-F344-A43D-B5453A16D553}" type="pres">
      <dgm:prSet presAssocID="{EA3BB5E1-8FCF-2B4D-A33F-B6EC1962580A}" presName="hierChild5" presStyleCnt="0"/>
      <dgm:spPr/>
    </dgm:pt>
    <dgm:pt modelId="{4BE50FEC-CDFA-234C-9EF5-CE600A56E3A8}" type="pres">
      <dgm:prSet presAssocID="{99F9323E-F76C-9744-8CFA-223460373023}" presName="Name28" presStyleLbl="parChTrans1D2" presStyleIdx="1" presStyleCnt="3"/>
      <dgm:spPr/>
    </dgm:pt>
    <dgm:pt modelId="{A135E5B8-51DC-FB4B-965C-428FBEEA4939}" type="pres">
      <dgm:prSet presAssocID="{99815B61-7171-BD4F-B9FA-829D802FE0D3}" presName="hierRoot2" presStyleCnt="0">
        <dgm:presLayoutVars>
          <dgm:hierBranch val="init"/>
        </dgm:presLayoutVars>
      </dgm:prSet>
      <dgm:spPr/>
    </dgm:pt>
    <dgm:pt modelId="{4762C1F6-0E9F-AA45-946C-4456533F9DF0}" type="pres">
      <dgm:prSet presAssocID="{99815B61-7171-BD4F-B9FA-829D802FE0D3}" presName="rootComposite2" presStyleCnt="0"/>
      <dgm:spPr/>
    </dgm:pt>
    <dgm:pt modelId="{96D57274-743B-A544-811D-27F97942E8CF}" type="pres">
      <dgm:prSet presAssocID="{99815B61-7171-BD4F-B9FA-829D802FE0D3}" presName="rootText2" presStyleLbl="alignAcc1" presStyleIdx="0" presStyleCnt="0">
        <dgm:presLayoutVars>
          <dgm:chPref val="3"/>
        </dgm:presLayoutVars>
      </dgm:prSet>
      <dgm:spPr/>
    </dgm:pt>
    <dgm:pt modelId="{7FC6E233-0FDA-174E-BDD2-06298B631D43}" type="pres">
      <dgm:prSet presAssocID="{99815B61-7171-BD4F-B9FA-829D802FE0D3}" presName="topArc2" presStyleLbl="parChTrans1D1" presStyleIdx="6" presStyleCnt="12"/>
      <dgm:spPr/>
    </dgm:pt>
    <dgm:pt modelId="{0B3B76E2-CFD9-BA44-8E0F-C5285F52C7A5}" type="pres">
      <dgm:prSet presAssocID="{99815B61-7171-BD4F-B9FA-829D802FE0D3}" presName="bottomArc2" presStyleLbl="parChTrans1D1" presStyleIdx="7" presStyleCnt="12"/>
      <dgm:spPr/>
    </dgm:pt>
    <dgm:pt modelId="{A1AFED99-AF11-1147-B5A9-C85824D7F40F}" type="pres">
      <dgm:prSet presAssocID="{99815B61-7171-BD4F-B9FA-829D802FE0D3}" presName="topConnNode2" presStyleLbl="node2" presStyleIdx="0" presStyleCnt="0"/>
      <dgm:spPr/>
    </dgm:pt>
    <dgm:pt modelId="{20537F0C-3B28-F547-8BB0-AEE01C904B49}" type="pres">
      <dgm:prSet presAssocID="{99815B61-7171-BD4F-B9FA-829D802FE0D3}" presName="hierChild4" presStyleCnt="0"/>
      <dgm:spPr/>
    </dgm:pt>
    <dgm:pt modelId="{8EB93BAE-B948-8E42-A1D7-92CDA4F35CD0}" type="pres">
      <dgm:prSet presAssocID="{B92250C3-C8B4-0F48-A74C-512A8C7342EC}" presName="Name28" presStyleLbl="parChTrans1D3" presStyleIdx="1" presStyleCnt="2"/>
      <dgm:spPr/>
    </dgm:pt>
    <dgm:pt modelId="{ECE85C71-8E46-E846-B66E-FB512A11220B}" type="pres">
      <dgm:prSet presAssocID="{A46597A6-68EE-8141-93AC-91ECC361052C}" presName="hierRoot2" presStyleCnt="0">
        <dgm:presLayoutVars>
          <dgm:hierBranch val="init"/>
        </dgm:presLayoutVars>
      </dgm:prSet>
      <dgm:spPr/>
    </dgm:pt>
    <dgm:pt modelId="{4D8A05A1-3783-4B47-91AA-060812F48D0F}" type="pres">
      <dgm:prSet presAssocID="{A46597A6-68EE-8141-93AC-91ECC361052C}" presName="rootComposite2" presStyleCnt="0"/>
      <dgm:spPr/>
    </dgm:pt>
    <dgm:pt modelId="{B22E49E2-298F-D844-8111-75586CFDE74E}" type="pres">
      <dgm:prSet presAssocID="{A46597A6-68EE-8141-93AC-91ECC361052C}" presName="rootText2" presStyleLbl="alignAcc1" presStyleIdx="0" presStyleCnt="0" custScaleX="117380">
        <dgm:presLayoutVars>
          <dgm:chPref val="3"/>
        </dgm:presLayoutVars>
      </dgm:prSet>
      <dgm:spPr/>
    </dgm:pt>
    <dgm:pt modelId="{5B2C9C5B-80DC-0C44-9ED7-0A2087578198}" type="pres">
      <dgm:prSet presAssocID="{A46597A6-68EE-8141-93AC-91ECC361052C}" presName="topArc2" presStyleLbl="parChTrans1D1" presStyleIdx="8" presStyleCnt="12"/>
      <dgm:spPr/>
    </dgm:pt>
    <dgm:pt modelId="{3CE04AB3-1A4F-384A-AF6D-18F9C91D71A6}" type="pres">
      <dgm:prSet presAssocID="{A46597A6-68EE-8141-93AC-91ECC361052C}" presName="bottomArc2" presStyleLbl="parChTrans1D1" presStyleIdx="9" presStyleCnt="12"/>
      <dgm:spPr/>
    </dgm:pt>
    <dgm:pt modelId="{E4647EE5-9F4F-C945-A7E5-4C75DF50D6B5}" type="pres">
      <dgm:prSet presAssocID="{A46597A6-68EE-8141-93AC-91ECC361052C}" presName="topConnNode2" presStyleLbl="node3" presStyleIdx="0" presStyleCnt="0"/>
      <dgm:spPr/>
    </dgm:pt>
    <dgm:pt modelId="{C97BBCB7-1F98-B849-BC0A-9FD8F338FDB7}" type="pres">
      <dgm:prSet presAssocID="{A46597A6-68EE-8141-93AC-91ECC361052C}" presName="hierChild4" presStyleCnt="0"/>
      <dgm:spPr/>
    </dgm:pt>
    <dgm:pt modelId="{1A3DEE16-B9C4-1841-93CC-B3A7E1D8168B}" type="pres">
      <dgm:prSet presAssocID="{A46597A6-68EE-8141-93AC-91ECC361052C}" presName="hierChild5" presStyleCnt="0"/>
      <dgm:spPr/>
    </dgm:pt>
    <dgm:pt modelId="{78BEED87-1BC2-CD45-95AA-78C2F5727CBE}" type="pres">
      <dgm:prSet presAssocID="{99815B61-7171-BD4F-B9FA-829D802FE0D3}" presName="hierChild5" presStyleCnt="0"/>
      <dgm:spPr/>
    </dgm:pt>
    <dgm:pt modelId="{262E71B6-10AE-9C4B-814B-AD04305DB89E}" type="pres">
      <dgm:prSet presAssocID="{42500CD8-CFFB-3F46-96D0-10656615A09E}" presName="Name28" presStyleLbl="parChTrans1D2" presStyleIdx="2" presStyleCnt="3"/>
      <dgm:spPr/>
    </dgm:pt>
    <dgm:pt modelId="{019557A8-940C-0B4D-B9C0-DD6B6EA6E0D6}" type="pres">
      <dgm:prSet presAssocID="{32364F1B-0509-3E4C-8398-5B20B4F88252}" presName="hierRoot2" presStyleCnt="0">
        <dgm:presLayoutVars>
          <dgm:hierBranch val="init"/>
        </dgm:presLayoutVars>
      </dgm:prSet>
      <dgm:spPr/>
    </dgm:pt>
    <dgm:pt modelId="{5035C303-9216-2E4F-9B6E-27BAB48DD331}" type="pres">
      <dgm:prSet presAssocID="{32364F1B-0509-3E4C-8398-5B20B4F88252}" presName="rootComposite2" presStyleCnt="0"/>
      <dgm:spPr/>
    </dgm:pt>
    <dgm:pt modelId="{BAD75CB7-9B06-0240-8B19-BBBD44E2AC7F}" type="pres">
      <dgm:prSet presAssocID="{32364F1B-0509-3E4C-8398-5B20B4F88252}" presName="rootText2" presStyleLbl="alignAcc1" presStyleIdx="0" presStyleCnt="0">
        <dgm:presLayoutVars>
          <dgm:chPref val="3"/>
        </dgm:presLayoutVars>
      </dgm:prSet>
      <dgm:spPr/>
    </dgm:pt>
    <dgm:pt modelId="{E13EF801-F3F3-C54E-82DF-9B8165BAFB39}" type="pres">
      <dgm:prSet presAssocID="{32364F1B-0509-3E4C-8398-5B20B4F88252}" presName="topArc2" presStyleLbl="parChTrans1D1" presStyleIdx="10" presStyleCnt="12"/>
      <dgm:spPr/>
    </dgm:pt>
    <dgm:pt modelId="{F3992FA6-3F5E-D24A-9B33-2D6B85B99B3B}" type="pres">
      <dgm:prSet presAssocID="{32364F1B-0509-3E4C-8398-5B20B4F88252}" presName="bottomArc2" presStyleLbl="parChTrans1D1" presStyleIdx="11" presStyleCnt="12"/>
      <dgm:spPr/>
    </dgm:pt>
    <dgm:pt modelId="{0C0733FF-095B-3C4C-972F-691FB99843D8}" type="pres">
      <dgm:prSet presAssocID="{32364F1B-0509-3E4C-8398-5B20B4F88252}" presName="topConnNode2" presStyleLbl="node2" presStyleIdx="0" presStyleCnt="0"/>
      <dgm:spPr/>
    </dgm:pt>
    <dgm:pt modelId="{44FCE46F-E09B-6142-A742-B548CB383F6B}" type="pres">
      <dgm:prSet presAssocID="{32364F1B-0509-3E4C-8398-5B20B4F88252}" presName="hierChild4" presStyleCnt="0"/>
      <dgm:spPr/>
    </dgm:pt>
    <dgm:pt modelId="{09A0B1BD-3F3E-AD4B-801C-EF7D2D8B29B7}" type="pres">
      <dgm:prSet presAssocID="{32364F1B-0509-3E4C-8398-5B20B4F88252}" presName="hierChild5" presStyleCnt="0"/>
      <dgm:spPr/>
    </dgm:pt>
    <dgm:pt modelId="{6073E9FD-B72E-4641-BFD0-BED21980750F}" type="pres">
      <dgm:prSet presAssocID="{63656F8B-C77B-9F43-A7A7-37C59E06C090}" presName="hierChild3" presStyleCnt="0"/>
      <dgm:spPr/>
    </dgm:pt>
  </dgm:ptLst>
  <dgm:cxnLst>
    <dgm:cxn modelId="{F19FE004-8604-3D44-9D91-19CDBB32A7BD}" type="presOf" srcId="{63656F8B-C77B-9F43-A7A7-37C59E06C090}" destId="{277D3A55-FCB8-8F4C-9AC4-B36DC5B4134F}" srcOrd="0" destOrd="0" presId="urn:microsoft.com/office/officeart/2008/layout/HalfCircleOrganizationChart"/>
    <dgm:cxn modelId="{254FF12A-584C-6D4B-BB64-A407189AF57E}" type="presOf" srcId="{A46597A6-68EE-8141-93AC-91ECC361052C}" destId="{B22E49E2-298F-D844-8111-75586CFDE74E}" srcOrd="0" destOrd="0" presId="urn:microsoft.com/office/officeart/2008/layout/HalfCircleOrganizationChart"/>
    <dgm:cxn modelId="{3DBEB42F-C597-944C-9630-47055E9B033D}" srcId="{99815B61-7171-BD4F-B9FA-829D802FE0D3}" destId="{A46597A6-68EE-8141-93AC-91ECC361052C}" srcOrd="0" destOrd="0" parTransId="{B92250C3-C8B4-0F48-A74C-512A8C7342EC}" sibTransId="{EDD91DDA-0224-BD4E-BECE-CEE7B3076950}"/>
    <dgm:cxn modelId="{A790C944-6583-BF41-94BF-6C2B33C8DA2D}" type="presOf" srcId="{99F9323E-F76C-9744-8CFA-223460373023}" destId="{4BE50FEC-CDFA-234C-9EF5-CE600A56E3A8}" srcOrd="0" destOrd="0" presId="urn:microsoft.com/office/officeart/2008/layout/HalfCircleOrganizationChart"/>
    <dgm:cxn modelId="{EC480549-5EE1-0D47-8260-679A0ABC4719}" type="presOf" srcId="{6AB9B238-AF13-D742-B143-301F1A9DA523}" destId="{8B6063DF-57B4-E543-BF2E-3876B575CDED}" srcOrd="0" destOrd="0" presId="urn:microsoft.com/office/officeart/2008/layout/HalfCircleOrganizationChart"/>
    <dgm:cxn modelId="{37EEB74D-44CB-1943-BFB4-0C9B5722B5ED}" type="presOf" srcId="{EA3BB5E1-8FCF-2B4D-A33F-B6EC1962580A}" destId="{9D592777-C856-614C-8C4E-D15FAD01D86D}" srcOrd="1" destOrd="0" presId="urn:microsoft.com/office/officeart/2008/layout/HalfCircleOrganizationChart"/>
    <dgm:cxn modelId="{2621DE4D-2C72-E949-A746-A6FA3C545996}" srcId="{63656F8B-C77B-9F43-A7A7-37C59E06C090}" destId="{EA3BB5E1-8FCF-2B4D-A33F-B6EC1962580A}" srcOrd="0" destOrd="0" parTransId="{6AB9B238-AF13-D742-B143-301F1A9DA523}" sibTransId="{6F183E41-36D3-3947-A918-C66C3EE7566E}"/>
    <dgm:cxn modelId="{180B3761-6F1E-C847-9088-8BA3B4B9F1AA}" srcId="{63656F8B-C77B-9F43-A7A7-37C59E06C090}" destId="{32364F1B-0509-3E4C-8398-5B20B4F88252}" srcOrd="2" destOrd="0" parTransId="{42500CD8-CFFB-3F46-96D0-10656615A09E}" sibTransId="{1D79756D-DF0A-374C-8F0A-463A3353212F}"/>
    <dgm:cxn modelId="{AA191969-0BE4-AA41-8CF7-1686CC99E93D}" srcId="{63656F8B-C77B-9F43-A7A7-37C59E06C090}" destId="{99815B61-7171-BD4F-B9FA-829D802FE0D3}" srcOrd="1" destOrd="0" parTransId="{99F9323E-F76C-9744-8CFA-223460373023}" sibTransId="{E24F5E79-47B8-644F-A525-F096FBD51305}"/>
    <dgm:cxn modelId="{E0A22D6A-FE8F-FB4C-A87E-94D2451930AB}" type="presOf" srcId="{EA3BB5E1-8FCF-2B4D-A33F-B6EC1962580A}" destId="{78096083-5525-6742-A45E-E56C6379FF7C}" srcOrd="0" destOrd="0" presId="urn:microsoft.com/office/officeart/2008/layout/HalfCircleOrganizationChart"/>
    <dgm:cxn modelId="{5267716E-2D01-6742-8D1F-8FA2E108ABBF}" type="presOf" srcId="{42500CD8-CFFB-3F46-96D0-10656615A09E}" destId="{262E71B6-10AE-9C4B-814B-AD04305DB89E}" srcOrd="0" destOrd="0" presId="urn:microsoft.com/office/officeart/2008/layout/HalfCircleOrganizationChart"/>
    <dgm:cxn modelId="{C74C1780-B962-7C4D-B646-FD0C626E6F1F}" type="presOf" srcId="{991B6EE9-4CA1-0044-94DC-5C1CC82E7E3A}" destId="{FB2243F2-9787-F943-9EEF-6A590DF24896}" srcOrd="0" destOrd="0" presId="urn:microsoft.com/office/officeart/2008/layout/HalfCircleOrganizationChart"/>
    <dgm:cxn modelId="{A0DF449B-22A9-7648-80E6-C609568682A6}" type="presOf" srcId="{EBB2BE78-0AA2-2345-86E1-AD8C7440FE6A}" destId="{EEBE24DD-8D12-2C4C-8FEA-3B9B0774B5E9}" srcOrd="0" destOrd="0" presId="urn:microsoft.com/office/officeart/2008/layout/HalfCircleOrganizationChart"/>
    <dgm:cxn modelId="{2AAE9FA2-43C1-E64F-AC23-5449B10CA4D6}" type="presOf" srcId="{2C82C45B-B038-474E-A09B-247E4E1EA6CA}" destId="{8A356995-9784-1E44-A572-E3EBA3370EB4}" srcOrd="0" destOrd="0" presId="urn:microsoft.com/office/officeart/2008/layout/HalfCircleOrganizationChart"/>
    <dgm:cxn modelId="{1ED62FA7-A684-7C47-BE4F-1E5CFE1B6B82}" type="presOf" srcId="{A46597A6-68EE-8141-93AC-91ECC361052C}" destId="{E4647EE5-9F4F-C945-A7E5-4C75DF50D6B5}" srcOrd="1" destOrd="0" presId="urn:microsoft.com/office/officeart/2008/layout/HalfCircleOrganizationChart"/>
    <dgm:cxn modelId="{87A8FAB3-1941-2C4D-89E0-8062A4E1B93B}" srcId="{EA3BB5E1-8FCF-2B4D-A33F-B6EC1962580A}" destId="{991B6EE9-4CA1-0044-94DC-5C1CC82E7E3A}" srcOrd="0" destOrd="0" parTransId="{EBB2BE78-0AA2-2345-86E1-AD8C7440FE6A}" sibTransId="{C4F089F8-F109-9947-9611-3CC615A1CE3D}"/>
    <dgm:cxn modelId="{4B3BACBA-AE27-8442-A842-F8A57B2FAFBE}" type="presOf" srcId="{991B6EE9-4CA1-0044-94DC-5C1CC82E7E3A}" destId="{3E961C63-3BD3-E040-9724-1AC70898DAC3}" srcOrd="1" destOrd="0" presId="urn:microsoft.com/office/officeart/2008/layout/HalfCircleOrganizationChart"/>
    <dgm:cxn modelId="{E62378C2-6105-9043-AE3F-01E9649292CD}" type="presOf" srcId="{99815B61-7171-BD4F-B9FA-829D802FE0D3}" destId="{96D57274-743B-A544-811D-27F97942E8CF}" srcOrd="0" destOrd="0" presId="urn:microsoft.com/office/officeart/2008/layout/HalfCircleOrganizationChart"/>
    <dgm:cxn modelId="{AE541CDC-9E16-994B-BF31-80E54B64E8A2}" type="presOf" srcId="{32364F1B-0509-3E4C-8398-5B20B4F88252}" destId="{BAD75CB7-9B06-0240-8B19-BBBD44E2AC7F}" srcOrd="0" destOrd="0" presId="urn:microsoft.com/office/officeart/2008/layout/HalfCircleOrganizationChart"/>
    <dgm:cxn modelId="{EC0506E3-CDC6-4349-9DFE-F3F1B6835557}" type="presOf" srcId="{B92250C3-C8B4-0F48-A74C-512A8C7342EC}" destId="{8EB93BAE-B948-8E42-A1D7-92CDA4F35CD0}" srcOrd="0" destOrd="0" presId="urn:microsoft.com/office/officeart/2008/layout/HalfCircleOrganizationChart"/>
    <dgm:cxn modelId="{4A2BA9EC-C22C-E846-94C6-202271E4227C}" type="presOf" srcId="{99815B61-7171-BD4F-B9FA-829D802FE0D3}" destId="{A1AFED99-AF11-1147-B5A9-C85824D7F40F}" srcOrd="1" destOrd="0" presId="urn:microsoft.com/office/officeart/2008/layout/HalfCircleOrganizationChart"/>
    <dgm:cxn modelId="{1CD5ECEC-2C48-4A4F-96E3-9D69BD179034}" type="presOf" srcId="{32364F1B-0509-3E4C-8398-5B20B4F88252}" destId="{0C0733FF-095B-3C4C-972F-691FB99843D8}" srcOrd="1" destOrd="0" presId="urn:microsoft.com/office/officeart/2008/layout/HalfCircleOrganizationChart"/>
    <dgm:cxn modelId="{96D1D5FB-347A-5A45-BCBE-0DCDFE793919}" type="presOf" srcId="{63656F8B-C77B-9F43-A7A7-37C59E06C090}" destId="{C52FA07F-3004-1649-A0E1-0866B4C34786}" srcOrd="1" destOrd="0" presId="urn:microsoft.com/office/officeart/2008/layout/HalfCircleOrganizationChart"/>
    <dgm:cxn modelId="{775050FC-C577-304A-91BC-0C6AD1831F6F}" srcId="{2C82C45B-B038-474E-A09B-247E4E1EA6CA}" destId="{63656F8B-C77B-9F43-A7A7-37C59E06C090}" srcOrd="0" destOrd="0" parTransId="{AB4EB817-D8CE-BC49-B2F4-BC69F3B015C6}" sibTransId="{C4325144-219F-A745-9018-DE022EBE53B7}"/>
    <dgm:cxn modelId="{828662D7-EC30-FC4D-8117-5484B563FD24}" type="presParOf" srcId="{8A356995-9784-1E44-A572-E3EBA3370EB4}" destId="{7F70A82B-FAE1-0C41-9280-047850A43C1C}" srcOrd="0" destOrd="0" presId="urn:microsoft.com/office/officeart/2008/layout/HalfCircleOrganizationChart"/>
    <dgm:cxn modelId="{044375BD-6E1F-134D-A806-E96F5560AD31}" type="presParOf" srcId="{7F70A82B-FAE1-0C41-9280-047850A43C1C}" destId="{E4809F60-6DA8-FE4D-883B-C5FF13382334}" srcOrd="0" destOrd="0" presId="urn:microsoft.com/office/officeart/2008/layout/HalfCircleOrganizationChart"/>
    <dgm:cxn modelId="{2536EFF7-E184-5D42-9CC5-E190434E3D37}" type="presParOf" srcId="{E4809F60-6DA8-FE4D-883B-C5FF13382334}" destId="{277D3A55-FCB8-8F4C-9AC4-B36DC5B4134F}" srcOrd="0" destOrd="0" presId="urn:microsoft.com/office/officeart/2008/layout/HalfCircleOrganizationChart"/>
    <dgm:cxn modelId="{E5C08938-6460-584E-B0CB-62045F53A44E}" type="presParOf" srcId="{E4809F60-6DA8-FE4D-883B-C5FF13382334}" destId="{048A012E-678A-6B4B-9DC2-30D41ED2A875}" srcOrd="1" destOrd="0" presId="urn:microsoft.com/office/officeart/2008/layout/HalfCircleOrganizationChart"/>
    <dgm:cxn modelId="{F90E80D1-440E-574D-BCB3-0BDACAE76DE0}" type="presParOf" srcId="{E4809F60-6DA8-FE4D-883B-C5FF13382334}" destId="{82411292-FEA5-EB41-AA3B-0CBE876BA076}" srcOrd="2" destOrd="0" presId="urn:microsoft.com/office/officeart/2008/layout/HalfCircleOrganizationChart"/>
    <dgm:cxn modelId="{77B9AFF0-F124-E649-87B9-074B21545EDC}" type="presParOf" srcId="{E4809F60-6DA8-FE4D-883B-C5FF13382334}" destId="{C52FA07F-3004-1649-A0E1-0866B4C34786}" srcOrd="3" destOrd="0" presId="urn:microsoft.com/office/officeart/2008/layout/HalfCircleOrganizationChart"/>
    <dgm:cxn modelId="{F74FEFF6-4CC2-5240-83FD-3DB6FD888D6F}" type="presParOf" srcId="{7F70A82B-FAE1-0C41-9280-047850A43C1C}" destId="{4F65C993-2CE3-6F4F-B9AE-61BB807DFDFB}" srcOrd="1" destOrd="0" presId="urn:microsoft.com/office/officeart/2008/layout/HalfCircleOrganizationChart"/>
    <dgm:cxn modelId="{C830DF6B-EF19-9E40-84F3-E8E42E66042B}" type="presParOf" srcId="{4F65C993-2CE3-6F4F-B9AE-61BB807DFDFB}" destId="{8B6063DF-57B4-E543-BF2E-3876B575CDED}" srcOrd="0" destOrd="0" presId="urn:microsoft.com/office/officeart/2008/layout/HalfCircleOrganizationChart"/>
    <dgm:cxn modelId="{4D71CC9D-D8B6-6C4F-A6F7-D91C8C8DB904}" type="presParOf" srcId="{4F65C993-2CE3-6F4F-B9AE-61BB807DFDFB}" destId="{B5EC487D-AD8F-604D-B563-19D2FD5151A5}" srcOrd="1" destOrd="0" presId="urn:microsoft.com/office/officeart/2008/layout/HalfCircleOrganizationChart"/>
    <dgm:cxn modelId="{DE9A2B03-06C7-1A43-B764-D0B1FFC35FCE}" type="presParOf" srcId="{B5EC487D-AD8F-604D-B563-19D2FD5151A5}" destId="{CFB33BBC-6180-4C43-A087-4F32B4443E62}" srcOrd="0" destOrd="0" presId="urn:microsoft.com/office/officeart/2008/layout/HalfCircleOrganizationChart"/>
    <dgm:cxn modelId="{71BB5832-7CA7-8940-9052-CA231B8F0F2D}" type="presParOf" srcId="{CFB33BBC-6180-4C43-A087-4F32B4443E62}" destId="{78096083-5525-6742-A45E-E56C6379FF7C}" srcOrd="0" destOrd="0" presId="urn:microsoft.com/office/officeart/2008/layout/HalfCircleOrganizationChart"/>
    <dgm:cxn modelId="{5FC0B719-9C1C-C144-96C0-08C5F6C05861}" type="presParOf" srcId="{CFB33BBC-6180-4C43-A087-4F32B4443E62}" destId="{4BF2BE41-87E9-DB4E-B36E-AD56537EB45A}" srcOrd="1" destOrd="0" presId="urn:microsoft.com/office/officeart/2008/layout/HalfCircleOrganizationChart"/>
    <dgm:cxn modelId="{6FD6697C-E0B1-E948-98AA-8876F4A99844}" type="presParOf" srcId="{CFB33BBC-6180-4C43-A087-4F32B4443E62}" destId="{06D08FD1-8F17-C940-8ECF-479727A1ADFA}" srcOrd="2" destOrd="0" presId="urn:microsoft.com/office/officeart/2008/layout/HalfCircleOrganizationChart"/>
    <dgm:cxn modelId="{F4C70905-358D-4F4A-A9CC-519D670113CA}" type="presParOf" srcId="{CFB33BBC-6180-4C43-A087-4F32B4443E62}" destId="{9D592777-C856-614C-8C4E-D15FAD01D86D}" srcOrd="3" destOrd="0" presId="urn:microsoft.com/office/officeart/2008/layout/HalfCircleOrganizationChart"/>
    <dgm:cxn modelId="{73FF54CA-04F2-6947-AB0A-81346AF262F6}" type="presParOf" srcId="{B5EC487D-AD8F-604D-B563-19D2FD5151A5}" destId="{12BF249C-429C-5A42-BFD6-CE5CBFFC1A3B}" srcOrd="1" destOrd="0" presId="urn:microsoft.com/office/officeart/2008/layout/HalfCircleOrganizationChart"/>
    <dgm:cxn modelId="{A7808B2F-D283-1047-8761-D9372BC52242}" type="presParOf" srcId="{12BF249C-429C-5A42-BFD6-CE5CBFFC1A3B}" destId="{EEBE24DD-8D12-2C4C-8FEA-3B9B0774B5E9}" srcOrd="0" destOrd="0" presId="urn:microsoft.com/office/officeart/2008/layout/HalfCircleOrganizationChart"/>
    <dgm:cxn modelId="{B8B397BF-51B4-174B-8D44-896A2459C3D0}" type="presParOf" srcId="{12BF249C-429C-5A42-BFD6-CE5CBFFC1A3B}" destId="{71CE8E68-FCB9-A04A-AFB3-4E24FBDC3EAA}" srcOrd="1" destOrd="0" presId="urn:microsoft.com/office/officeart/2008/layout/HalfCircleOrganizationChart"/>
    <dgm:cxn modelId="{42865108-8857-C94A-8535-CD9D433C2314}" type="presParOf" srcId="{71CE8E68-FCB9-A04A-AFB3-4E24FBDC3EAA}" destId="{2B64D8AA-93FC-6E42-AA89-E1006A7EE8F9}" srcOrd="0" destOrd="0" presId="urn:microsoft.com/office/officeart/2008/layout/HalfCircleOrganizationChart"/>
    <dgm:cxn modelId="{959636D8-DC5C-924E-9758-57748783F73E}" type="presParOf" srcId="{2B64D8AA-93FC-6E42-AA89-E1006A7EE8F9}" destId="{FB2243F2-9787-F943-9EEF-6A590DF24896}" srcOrd="0" destOrd="0" presId="urn:microsoft.com/office/officeart/2008/layout/HalfCircleOrganizationChart"/>
    <dgm:cxn modelId="{3D655EC4-EC4A-3C43-9409-FFF0EC37E5B4}" type="presParOf" srcId="{2B64D8AA-93FC-6E42-AA89-E1006A7EE8F9}" destId="{2FFEA3B2-9079-6643-A110-D894BD266891}" srcOrd="1" destOrd="0" presId="urn:microsoft.com/office/officeart/2008/layout/HalfCircleOrganizationChart"/>
    <dgm:cxn modelId="{104863E0-DCD5-9043-B641-BF645BDB2970}" type="presParOf" srcId="{2B64D8AA-93FC-6E42-AA89-E1006A7EE8F9}" destId="{9228CD0F-1EE8-6445-A249-EC99A1DBC061}" srcOrd="2" destOrd="0" presId="urn:microsoft.com/office/officeart/2008/layout/HalfCircleOrganizationChart"/>
    <dgm:cxn modelId="{2CE7C73F-DCA5-914A-9BF5-1DDF590291EA}" type="presParOf" srcId="{2B64D8AA-93FC-6E42-AA89-E1006A7EE8F9}" destId="{3E961C63-3BD3-E040-9724-1AC70898DAC3}" srcOrd="3" destOrd="0" presId="urn:microsoft.com/office/officeart/2008/layout/HalfCircleOrganizationChart"/>
    <dgm:cxn modelId="{3E52AB27-B367-6845-ADCD-922CEFC7EEE3}" type="presParOf" srcId="{71CE8E68-FCB9-A04A-AFB3-4E24FBDC3EAA}" destId="{1AEF350A-960F-A84B-840B-CC6343989DFE}" srcOrd="1" destOrd="0" presId="urn:microsoft.com/office/officeart/2008/layout/HalfCircleOrganizationChart"/>
    <dgm:cxn modelId="{B7AC28CA-1E74-FE4E-A84F-6C5A237ED0C7}" type="presParOf" srcId="{71CE8E68-FCB9-A04A-AFB3-4E24FBDC3EAA}" destId="{41734F0B-FDA7-0849-B5F9-EBAF5E76DC94}" srcOrd="2" destOrd="0" presId="urn:microsoft.com/office/officeart/2008/layout/HalfCircleOrganizationChart"/>
    <dgm:cxn modelId="{6F1A910C-43C9-B44F-BBFD-88D294D81FD8}" type="presParOf" srcId="{B5EC487D-AD8F-604D-B563-19D2FD5151A5}" destId="{F6241B10-9665-F344-A43D-B5453A16D553}" srcOrd="2" destOrd="0" presId="urn:microsoft.com/office/officeart/2008/layout/HalfCircleOrganizationChart"/>
    <dgm:cxn modelId="{C3880B43-F05A-8549-AB2F-AED18A873373}" type="presParOf" srcId="{4F65C993-2CE3-6F4F-B9AE-61BB807DFDFB}" destId="{4BE50FEC-CDFA-234C-9EF5-CE600A56E3A8}" srcOrd="2" destOrd="0" presId="urn:microsoft.com/office/officeart/2008/layout/HalfCircleOrganizationChart"/>
    <dgm:cxn modelId="{315EF193-A466-7545-9BBA-9E2FC73F6FD6}" type="presParOf" srcId="{4F65C993-2CE3-6F4F-B9AE-61BB807DFDFB}" destId="{A135E5B8-51DC-FB4B-965C-428FBEEA4939}" srcOrd="3" destOrd="0" presId="urn:microsoft.com/office/officeart/2008/layout/HalfCircleOrganizationChart"/>
    <dgm:cxn modelId="{27586BFF-F97C-D646-875E-0D41B36B48A8}" type="presParOf" srcId="{A135E5B8-51DC-FB4B-965C-428FBEEA4939}" destId="{4762C1F6-0E9F-AA45-946C-4456533F9DF0}" srcOrd="0" destOrd="0" presId="urn:microsoft.com/office/officeart/2008/layout/HalfCircleOrganizationChart"/>
    <dgm:cxn modelId="{4B143023-B16F-7E47-A2A4-378D5F469FFD}" type="presParOf" srcId="{4762C1F6-0E9F-AA45-946C-4456533F9DF0}" destId="{96D57274-743B-A544-811D-27F97942E8CF}" srcOrd="0" destOrd="0" presId="urn:microsoft.com/office/officeart/2008/layout/HalfCircleOrganizationChart"/>
    <dgm:cxn modelId="{7A0AEF96-D76E-6F4E-B049-B2E7B814E32C}" type="presParOf" srcId="{4762C1F6-0E9F-AA45-946C-4456533F9DF0}" destId="{7FC6E233-0FDA-174E-BDD2-06298B631D43}" srcOrd="1" destOrd="0" presId="urn:microsoft.com/office/officeart/2008/layout/HalfCircleOrganizationChart"/>
    <dgm:cxn modelId="{51FFC2E3-2A66-5144-B515-DC110144E64E}" type="presParOf" srcId="{4762C1F6-0E9F-AA45-946C-4456533F9DF0}" destId="{0B3B76E2-CFD9-BA44-8E0F-C5285F52C7A5}" srcOrd="2" destOrd="0" presId="urn:microsoft.com/office/officeart/2008/layout/HalfCircleOrganizationChart"/>
    <dgm:cxn modelId="{35232C81-AE27-E143-B9D2-2FFB4762429F}" type="presParOf" srcId="{4762C1F6-0E9F-AA45-946C-4456533F9DF0}" destId="{A1AFED99-AF11-1147-B5A9-C85824D7F40F}" srcOrd="3" destOrd="0" presId="urn:microsoft.com/office/officeart/2008/layout/HalfCircleOrganizationChart"/>
    <dgm:cxn modelId="{F26D58C5-6922-9F4C-824C-8BE7B843B3DB}" type="presParOf" srcId="{A135E5B8-51DC-FB4B-965C-428FBEEA4939}" destId="{20537F0C-3B28-F547-8BB0-AEE01C904B49}" srcOrd="1" destOrd="0" presId="urn:microsoft.com/office/officeart/2008/layout/HalfCircleOrganizationChart"/>
    <dgm:cxn modelId="{6CDAF93B-4C10-4F44-949A-2254CC0BCBE2}" type="presParOf" srcId="{20537F0C-3B28-F547-8BB0-AEE01C904B49}" destId="{8EB93BAE-B948-8E42-A1D7-92CDA4F35CD0}" srcOrd="0" destOrd="0" presId="urn:microsoft.com/office/officeart/2008/layout/HalfCircleOrganizationChart"/>
    <dgm:cxn modelId="{8F99C895-97CD-084D-9D5A-9FB2E8F9F482}" type="presParOf" srcId="{20537F0C-3B28-F547-8BB0-AEE01C904B49}" destId="{ECE85C71-8E46-E846-B66E-FB512A11220B}" srcOrd="1" destOrd="0" presId="urn:microsoft.com/office/officeart/2008/layout/HalfCircleOrganizationChart"/>
    <dgm:cxn modelId="{D401DE99-D8CC-7943-B26E-1E0FFEC168D5}" type="presParOf" srcId="{ECE85C71-8E46-E846-B66E-FB512A11220B}" destId="{4D8A05A1-3783-4B47-91AA-060812F48D0F}" srcOrd="0" destOrd="0" presId="urn:microsoft.com/office/officeart/2008/layout/HalfCircleOrganizationChart"/>
    <dgm:cxn modelId="{66C238B1-0800-5E40-9409-EEFB1A5F9DE6}" type="presParOf" srcId="{4D8A05A1-3783-4B47-91AA-060812F48D0F}" destId="{B22E49E2-298F-D844-8111-75586CFDE74E}" srcOrd="0" destOrd="0" presId="urn:microsoft.com/office/officeart/2008/layout/HalfCircleOrganizationChart"/>
    <dgm:cxn modelId="{FB0AAF09-FFC7-8544-A063-48CDE6DDCF3F}" type="presParOf" srcId="{4D8A05A1-3783-4B47-91AA-060812F48D0F}" destId="{5B2C9C5B-80DC-0C44-9ED7-0A2087578198}" srcOrd="1" destOrd="0" presId="urn:microsoft.com/office/officeart/2008/layout/HalfCircleOrganizationChart"/>
    <dgm:cxn modelId="{77C8A099-2C27-9847-943A-C1C833D6B133}" type="presParOf" srcId="{4D8A05A1-3783-4B47-91AA-060812F48D0F}" destId="{3CE04AB3-1A4F-384A-AF6D-18F9C91D71A6}" srcOrd="2" destOrd="0" presId="urn:microsoft.com/office/officeart/2008/layout/HalfCircleOrganizationChart"/>
    <dgm:cxn modelId="{8A7DCCA2-055F-2743-8E06-8436441B6CE6}" type="presParOf" srcId="{4D8A05A1-3783-4B47-91AA-060812F48D0F}" destId="{E4647EE5-9F4F-C945-A7E5-4C75DF50D6B5}" srcOrd="3" destOrd="0" presId="urn:microsoft.com/office/officeart/2008/layout/HalfCircleOrganizationChart"/>
    <dgm:cxn modelId="{808E331B-5A85-CA4A-9D2B-4843FD4B4A6E}" type="presParOf" srcId="{ECE85C71-8E46-E846-B66E-FB512A11220B}" destId="{C97BBCB7-1F98-B849-BC0A-9FD8F338FDB7}" srcOrd="1" destOrd="0" presId="urn:microsoft.com/office/officeart/2008/layout/HalfCircleOrganizationChart"/>
    <dgm:cxn modelId="{9CAB7EEA-3C7F-8C46-95A9-ADDE14C73B64}" type="presParOf" srcId="{ECE85C71-8E46-E846-B66E-FB512A11220B}" destId="{1A3DEE16-B9C4-1841-93CC-B3A7E1D8168B}" srcOrd="2" destOrd="0" presId="urn:microsoft.com/office/officeart/2008/layout/HalfCircleOrganizationChart"/>
    <dgm:cxn modelId="{6C8CBC09-4BF8-1A46-A036-860E2C27F859}" type="presParOf" srcId="{A135E5B8-51DC-FB4B-965C-428FBEEA4939}" destId="{78BEED87-1BC2-CD45-95AA-78C2F5727CBE}" srcOrd="2" destOrd="0" presId="urn:microsoft.com/office/officeart/2008/layout/HalfCircleOrganizationChart"/>
    <dgm:cxn modelId="{224C8B85-6751-C74F-B4DC-BF3463253CEB}" type="presParOf" srcId="{4F65C993-2CE3-6F4F-B9AE-61BB807DFDFB}" destId="{262E71B6-10AE-9C4B-814B-AD04305DB89E}" srcOrd="4" destOrd="0" presId="urn:microsoft.com/office/officeart/2008/layout/HalfCircleOrganizationChart"/>
    <dgm:cxn modelId="{C86EFF04-E317-1F4E-98F9-C35727C00734}" type="presParOf" srcId="{4F65C993-2CE3-6F4F-B9AE-61BB807DFDFB}" destId="{019557A8-940C-0B4D-B9C0-DD6B6EA6E0D6}" srcOrd="5" destOrd="0" presId="urn:microsoft.com/office/officeart/2008/layout/HalfCircleOrganizationChart"/>
    <dgm:cxn modelId="{3903B2D0-BA82-C94E-A1F4-D32B6CC238C2}" type="presParOf" srcId="{019557A8-940C-0B4D-B9C0-DD6B6EA6E0D6}" destId="{5035C303-9216-2E4F-9B6E-27BAB48DD331}" srcOrd="0" destOrd="0" presId="urn:microsoft.com/office/officeart/2008/layout/HalfCircleOrganizationChart"/>
    <dgm:cxn modelId="{A66B509D-DB09-DB40-B41D-D165B60B3033}" type="presParOf" srcId="{5035C303-9216-2E4F-9B6E-27BAB48DD331}" destId="{BAD75CB7-9B06-0240-8B19-BBBD44E2AC7F}" srcOrd="0" destOrd="0" presId="urn:microsoft.com/office/officeart/2008/layout/HalfCircleOrganizationChart"/>
    <dgm:cxn modelId="{8927DD22-A780-974A-B5F9-DC3662ED3FC8}" type="presParOf" srcId="{5035C303-9216-2E4F-9B6E-27BAB48DD331}" destId="{E13EF801-F3F3-C54E-82DF-9B8165BAFB39}" srcOrd="1" destOrd="0" presId="urn:microsoft.com/office/officeart/2008/layout/HalfCircleOrganizationChart"/>
    <dgm:cxn modelId="{F85232BB-D35D-F647-BCDF-61F5C8197CC6}" type="presParOf" srcId="{5035C303-9216-2E4F-9B6E-27BAB48DD331}" destId="{F3992FA6-3F5E-D24A-9B33-2D6B85B99B3B}" srcOrd="2" destOrd="0" presId="urn:microsoft.com/office/officeart/2008/layout/HalfCircleOrganizationChart"/>
    <dgm:cxn modelId="{A77C9705-B387-7145-AE38-F108D695BF47}" type="presParOf" srcId="{5035C303-9216-2E4F-9B6E-27BAB48DD331}" destId="{0C0733FF-095B-3C4C-972F-691FB99843D8}" srcOrd="3" destOrd="0" presId="urn:microsoft.com/office/officeart/2008/layout/HalfCircleOrganizationChart"/>
    <dgm:cxn modelId="{7F4CB8D4-9D5B-3749-AB6D-3F429F452CFE}" type="presParOf" srcId="{019557A8-940C-0B4D-B9C0-DD6B6EA6E0D6}" destId="{44FCE46F-E09B-6142-A742-B548CB383F6B}" srcOrd="1" destOrd="0" presId="urn:microsoft.com/office/officeart/2008/layout/HalfCircleOrganizationChart"/>
    <dgm:cxn modelId="{D64BE3F1-5091-7F4A-8EB5-B5FEFB4933F6}" type="presParOf" srcId="{019557A8-940C-0B4D-B9C0-DD6B6EA6E0D6}" destId="{09A0B1BD-3F3E-AD4B-801C-EF7D2D8B29B7}" srcOrd="2" destOrd="0" presId="urn:microsoft.com/office/officeart/2008/layout/HalfCircleOrganizationChart"/>
    <dgm:cxn modelId="{88E1C7E4-E739-6747-8485-1B0AD967375A}" type="presParOf" srcId="{7F70A82B-FAE1-0C41-9280-047850A43C1C}" destId="{6073E9FD-B72E-4641-BFD0-BED21980750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E71B6-10AE-9C4B-814B-AD04305DB89E}">
      <dsp:nvSpPr>
        <dsp:cNvPr id="0" name=""/>
        <dsp:cNvSpPr/>
      </dsp:nvSpPr>
      <dsp:spPr>
        <a:xfrm>
          <a:off x="2177988" y="770765"/>
          <a:ext cx="1540942" cy="26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18"/>
              </a:lnTo>
              <a:lnTo>
                <a:pt x="1540942" y="133718"/>
              </a:lnTo>
              <a:lnTo>
                <a:pt x="1540942" y="267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93BAE-B948-8E42-A1D7-92CDA4F35CD0}">
      <dsp:nvSpPr>
        <dsp:cNvPr id="0" name=""/>
        <dsp:cNvSpPr/>
      </dsp:nvSpPr>
      <dsp:spPr>
        <a:xfrm>
          <a:off x="2177988" y="1674954"/>
          <a:ext cx="654426" cy="382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51"/>
              </a:lnTo>
              <a:lnTo>
                <a:pt x="654426" y="382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50FEC-CDFA-234C-9EF5-CE600A56E3A8}">
      <dsp:nvSpPr>
        <dsp:cNvPr id="0" name=""/>
        <dsp:cNvSpPr/>
      </dsp:nvSpPr>
      <dsp:spPr>
        <a:xfrm>
          <a:off x="2132268" y="770765"/>
          <a:ext cx="91440" cy="267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E24DD-8D12-2C4C-8FEA-3B9B0774B5E9}">
      <dsp:nvSpPr>
        <dsp:cNvPr id="0" name=""/>
        <dsp:cNvSpPr/>
      </dsp:nvSpPr>
      <dsp:spPr>
        <a:xfrm>
          <a:off x="637045" y="1674954"/>
          <a:ext cx="585812" cy="382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51"/>
              </a:lnTo>
              <a:lnTo>
                <a:pt x="585812" y="382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063DF-57B4-E543-BF2E-3876B575CDED}">
      <dsp:nvSpPr>
        <dsp:cNvPr id="0" name=""/>
        <dsp:cNvSpPr/>
      </dsp:nvSpPr>
      <dsp:spPr>
        <a:xfrm>
          <a:off x="637045" y="770765"/>
          <a:ext cx="1540942" cy="267436"/>
        </a:xfrm>
        <a:custGeom>
          <a:avLst/>
          <a:gdLst/>
          <a:ahLst/>
          <a:cxnLst/>
          <a:rect l="0" t="0" r="0" b="0"/>
          <a:pathLst>
            <a:path>
              <a:moveTo>
                <a:pt x="1540942" y="0"/>
              </a:moveTo>
              <a:lnTo>
                <a:pt x="1540942" y="133718"/>
              </a:lnTo>
              <a:lnTo>
                <a:pt x="0" y="133718"/>
              </a:lnTo>
              <a:lnTo>
                <a:pt x="0" y="267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A012E-678A-6B4B-9DC2-30D41ED2A875}">
      <dsp:nvSpPr>
        <dsp:cNvPr id="0" name=""/>
        <dsp:cNvSpPr/>
      </dsp:nvSpPr>
      <dsp:spPr>
        <a:xfrm>
          <a:off x="1859611" y="134012"/>
          <a:ext cx="636753" cy="63675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11292-FEA5-EB41-AA3B-0CBE876BA076}">
      <dsp:nvSpPr>
        <dsp:cNvPr id="0" name=""/>
        <dsp:cNvSpPr/>
      </dsp:nvSpPr>
      <dsp:spPr>
        <a:xfrm>
          <a:off x="1859611" y="134012"/>
          <a:ext cx="636753" cy="63675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D3A55-FCB8-8F4C-9AC4-B36DC5B4134F}">
      <dsp:nvSpPr>
        <dsp:cNvPr id="0" name=""/>
        <dsp:cNvSpPr/>
      </dsp:nvSpPr>
      <dsp:spPr>
        <a:xfrm>
          <a:off x="1541234" y="248627"/>
          <a:ext cx="1273506" cy="4075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Model VM for REPET </a:t>
          </a:r>
          <a:r>
            <a:rPr lang="fr-FR" sz="1200" kern="1200" dirty="0" err="1"/>
            <a:t>Build</a:t>
          </a:r>
          <a:r>
            <a:rPr lang="fr-FR" sz="1200" kern="1200" dirty="0"/>
            <a:t>  </a:t>
          </a:r>
        </a:p>
      </dsp:txBody>
      <dsp:txXfrm>
        <a:off x="1541234" y="248627"/>
        <a:ext cx="1273506" cy="407521"/>
      </dsp:txXfrm>
    </dsp:sp>
    <dsp:sp modelId="{4BF2BE41-87E9-DB4E-B36E-AD56537EB45A}">
      <dsp:nvSpPr>
        <dsp:cNvPr id="0" name=""/>
        <dsp:cNvSpPr/>
      </dsp:nvSpPr>
      <dsp:spPr>
        <a:xfrm>
          <a:off x="318668" y="1038201"/>
          <a:ext cx="636753" cy="63675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08FD1-8F17-C940-8ECF-479727A1ADFA}">
      <dsp:nvSpPr>
        <dsp:cNvPr id="0" name=""/>
        <dsp:cNvSpPr/>
      </dsp:nvSpPr>
      <dsp:spPr>
        <a:xfrm>
          <a:off x="318668" y="1038201"/>
          <a:ext cx="636753" cy="63675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96083-5525-6742-A45E-E56C6379FF7C}">
      <dsp:nvSpPr>
        <dsp:cNvPr id="0" name=""/>
        <dsp:cNvSpPr/>
      </dsp:nvSpPr>
      <dsp:spPr>
        <a:xfrm>
          <a:off x="292" y="1152817"/>
          <a:ext cx="1273506" cy="4075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Model VM for </a:t>
          </a:r>
          <a:r>
            <a:rPr lang="fr-FR" sz="1200" kern="1200" dirty="0" err="1"/>
            <a:t>DarkMatter</a:t>
          </a:r>
          <a:r>
            <a:rPr lang="fr-FR" sz="1200" kern="1200" dirty="0"/>
            <a:t> </a:t>
          </a:r>
          <a:r>
            <a:rPr lang="fr-FR" sz="1200" kern="1200" dirty="0" err="1"/>
            <a:t>studies</a:t>
          </a:r>
          <a:endParaRPr lang="fr-FR" sz="1200" kern="1200" dirty="0"/>
        </a:p>
      </dsp:txBody>
      <dsp:txXfrm>
        <a:off x="292" y="1152817"/>
        <a:ext cx="1273506" cy="407521"/>
      </dsp:txXfrm>
    </dsp:sp>
    <dsp:sp modelId="{2FFEA3B2-9079-6643-A110-D894BD266891}">
      <dsp:nvSpPr>
        <dsp:cNvPr id="0" name=""/>
        <dsp:cNvSpPr/>
      </dsp:nvSpPr>
      <dsp:spPr>
        <a:xfrm>
          <a:off x="1146448" y="1942390"/>
          <a:ext cx="636753" cy="63675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8CD0F-1EE8-6445-A249-EC99A1DBC061}">
      <dsp:nvSpPr>
        <dsp:cNvPr id="0" name=""/>
        <dsp:cNvSpPr/>
      </dsp:nvSpPr>
      <dsp:spPr>
        <a:xfrm>
          <a:off x="1146448" y="1942390"/>
          <a:ext cx="636753" cy="63675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243F2-9787-F943-9EEF-6A590DF24896}">
      <dsp:nvSpPr>
        <dsp:cNvPr id="0" name=""/>
        <dsp:cNvSpPr/>
      </dsp:nvSpPr>
      <dsp:spPr>
        <a:xfrm>
          <a:off x="828071" y="2057006"/>
          <a:ext cx="1273506" cy="4075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Model VM </a:t>
          </a:r>
          <a:r>
            <a:rPr lang="fr-FR" sz="1200" kern="1200" dirty="0" err="1"/>
            <a:t>Phylogeny</a:t>
          </a:r>
          <a:r>
            <a:rPr lang="fr-FR" sz="1200" kern="1200" dirty="0"/>
            <a:t> </a:t>
          </a:r>
        </a:p>
      </dsp:txBody>
      <dsp:txXfrm>
        <a:off x="828071" y="2057006"/>
        <a:ext cx="1273506" cy="407521"/>
      </dsp:txXfrm>
    </dsp:sp>
    <dsp:sp modelId="{7FC6E233-0FDA-174E-BDD2-06298B631D43}">
      <dsp:nvSpPr>
        <dsp:cNvPr id="0" name=""/>
        <dsp:cNvSpPr/>
      </dsp:nvSpPr>
      <dsp:spPr>
        <a:xfrm>
          <a:off x="1859611" y="1038201"/>
          <a:ext cx="636753" cy="63675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B76E2-CFD9-BA44-8E0F-C5285F52C7A5}">
      <dsp:nvSpPr>
        <dsp:cNvPr id="0" name=""/>
        <dsp:cNvSpPr/>
      </dsp:nvSpPr>
      <dsp:spPr>
        <a:xfrm>
          <a:off x="1859611" y="1038201"/>
          <a:ext cx="636753" cy="63675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57274-743B-A544-811D-27F97942E8CF}">
      <dsp:nvSpPr>
        <dsp:cNvPr id="0" name=""/>
        <dsp:cNvSpPr/>
      </dsp:nvSpPr>
      <dsp:spPr>
        <a:xfrm>
          <a:off x="1541234" y="1152817"/>
          <a:ext cx="1273506" cy="4075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Model VRE REPET All-in-One</a:t>
          </a:r>
        </a:p>
      </dsp:txBody>
      <dsp:txXfrm>
        <a:off x="1541234" y="1152817"/>
        <a:ext cx="1273506" cy="407521"/>
      </dsp:txXfrm>
    </dsp:sp>
    <dsp:sp modelId="{5B2C9C5B-80DC-0C44-9ED7-0A2087578198}">
      <dsp:nvSpPr>
        <dsp:cNvPr id="0" name=""/>
        <dsp:cNvSpPr/>
      </dsp:nvSpPr>
      <dsp:spPr>
        <a:xfrm>
          <a:off x="2742724" y="1942390"/>
          <a:ext cx="747420" cy="63675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04AB3-1A4F-384A-AF6D-18F9C91D71A6}">
      <dsp:nvSpPr>
        <dsp:cNvPr id="0" name=""/>
        <dsp:cNvSpPr/>
      </dsp:nvSpPr>
      <dsp:spPr>
        <a:xfrm>
          <a:off x="2742724" y="1942390"/>
          <a:ext cx="747420" cy="63675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E49E2-298F-D844-8111-75586CFDE74E}">
      <dsp:nvSpPr>
        <dsp:cNvPr id="0" name=""/>
        <dsp:cNvSpPr/>
      </dsp:nvSpPr>
      <dsp:spPr>
        <a:xfrm>
          <a:off x="2369013" y="2057006"/>
          <a:ext cx="1494841" cy="4075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VRE REPET V2 (</a:t>
          </a:r>
          <a:r>
            <a:rPr lang="fr-FR" sz="1200" kern="1200" dirty="0" err="1"/>
            <a:t>Ansible</a:t>
          </a:r>
          <a:r>
            <a:rPr lang="fr-FR" sz="1200" kern="1200" dirty="0"/>
            <a:t>) -&gt; Trainings</a:t>
          </a:r>
        </a:p>
      </dsp:txBody>
      <dsp:txXfrm>
        <a:off x="2369013" y="2057006"/>
        <a:ext cx="1494841" cy="407521"/>
      </dsp:txXfrm>
    </dsp:sp>
    <dsp:sp modelId="{E13EF801-F3F3-C54E-82DF-9B8165BAFB39}">
      <dsp:nvSpPr>
        <dsp:cNvPr id="0" name=""/>
        <dsp:cNvSpPr/>
      </dsp:nvSpPr>
      <dsp:spPr>
        <a:xfrm>
          <a:off x="3400553" y="1038201"/>
          <a:ext cx="636753" cy="63675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FA6-3F5E-D24A-9B33-2D6B85B99B3B}">
      <dsp:nvSpPr>
        <dsp:cNvPr id="0" name=""/>
        <dsp:cNvSpPr/>
      </dsp:nvSpPr>
      <dsp:spPr>
        <a:xfrm>
          <a:off x="3400553" y="1038201"/>
          <a:ext cx="636753" cy="63675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75CB7-9B06-0240-8B19-BBBD44E2AC7F}">
      <dsp:nvSpPr>
        <dsp:cNvPr id="0" name=""/>
        <dsp:cNvSpPr/>
      </dsp:nvSpPr>
      <dsp:spPr>
        <a:xfrm>
          <a:off x="3082177" y="1152817"/>
          <a:ext cx="1273506" cy="4075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Model VM for REPET trainings</a:t>
          </a:r>
        </a:p>
      </dsp:txBody>
      <dsp:txXfrm>
        <a:off x="3082177" y="1152817"/>
        <a:ext cx="1273506" cy="407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40953-B157-804C-A518-13B96DEF9245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5CD9A-554E-0E40-B52D-DCDB828EDC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515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5CD9A-554E-0E40-B52D-DCDB828EDCF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21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CD9A-554E-0E40-B52D-DCDB828EDCF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57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1" y="-107685"/>
            <a:ext cx="1304925" cy="2768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1508789"/>
            <a:ext cx="2160000" cy="9120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45224"/>
            <a:ext cx="1260000" cy="85135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1520" y="28943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b="1" i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 algn="l" defTabSz="457200"/>
            <a:r>
              <a:rPr lang="fr-FR"/>
              <a:t>Cliquez et modifiez le titre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60363"/>
            <a:ext cx="1512168" cy="10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7978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69846"/>
            <a:ext cx="648073" cy="30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1" y="-27384"/>
            <a:ext cx="1304925" cy="27686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 userDrawn="1">
            <p:ph sz="quarter" idx="10"/>
          </p:nvPr>
        </p:nvSpPr>
        <p:spPr>
          <a:xfrm>
            <a:off x="251520" y="1028733"/>
            <a:ext cx="8712968" cy="5352595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1000"/>
              </a:spcBef>
              <a:buSzPct val="80000"/>
              <a:buFont typeface="Wingdings" charset="2"/>
              <a:buChar char="u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615950" indent="-285750">
              <a:buSzPct val="80000"/>
              <a:buFont typeface="Wingdings" charset="2"/>
              <a:buChar char="ü"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901700" indent="-228600"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Titre 3"/>
          <p:cNvSpPr>
            <a:spLocks noGrp="1"/>
          </p:cNvSpPr>
          <p:nvPr userDrawn="1">
            <p:ph type="title"/>
          </p:nvPr>
        </p:nvSpPr>
        <p:spPr>
          <a:xfrm>
            <a:off x="1259632" y="123870"/>
            <a:ext cx="6552728" cy="432048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 err="1"/>
              <a:t>Cliquez</a:t>
            </a:r>
            <a:r>
              <a:rPr lang="en-US" noProof="0" dirty="0"/>
              <a:t> et </a:t>
            </a:r>
            <a:r>
              <a:rPr lang="en-US" noProof="0" dirty="0" err="1"/>
              <a:t>modifiez</a:t>
            </a:r>
            <a:r>
              <a:rPr lang="en-US" noProof="0" dirty="0"/>
              <a:t> le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pic>
        <p:nvPicPr>
          <p:cNvPr id="18" name="Image 7" descr="logoURGI_422X295.png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579" y="1"/>
            <a:ext cx="1050187" cy="679788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8" name="Espace réservé du numéro de diapositive 7"/>
          <p:cNvSpPr>
            <a:spLocks noGrp="1"/>
          </p:cNvSpPr>
          <p:nvPr userDrawn="1">
            <p:ph type="sldNum" sz="quarter" idx="12"/>
          </p:nvPr>
        </p:nvSpPr>
        <p:spPr>
          <a:xfrm>
            <a:off x="8676456" y="6597352"/>
            <a:ext cx="467544" cy="260649"/>
          </a:xfrm>
        </p:spPr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1" y="-27384"/>
            <a:ext cx="1304925" cy="2768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96" y="188640"/>
            <a:ext cx="1080000" cy="485414"/>
          </a:xfrm>
          <a:prstGeom prst="rect">
            <a:avLst/>
          </a:prstGeom>
        </p:spPr>
      </p:pic>
      <p:pic>
        <p:nvPicPr>
          <p:cNvPr id="8" name="Image 7" descr="logoURGI_422X295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64637"/>
            <a:ext cx="1187624" cy="7440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37512" cy="854968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853165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748464" y="6624736"/>
            <a:ext cx="431032" cy="26064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254061"/>
                </a:solidFill>
              </a:defRPr>
            </a:lvl1pPr>
          </a:lstStyle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cloudcomputing.techtarget.com/feature/How-cloud-computing-kills-cluster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498" y="2424029"/>
            <a:ext cx="8783960" cy="2088232"/>
          </a:xfrm>
        </p:spPr>
        <p:txBody>
          <a:bodyPr>
            <a:normAutofit/>
          </a:bodyPr>
          <a:lstStyle/>
          <a:p>
            <a:r>
              <a:rPr lang="fr-FR" b="0" dirty="0">
                <a:solidFill>
                  <a:srgbClr val="92D050"/>
                </a:solidFill>
              </a:rPr>
              <a:t>Séminaire calcul</a:t>
            </a:r>
            <a:br>
              <a:rPr lang="fr-FR" b="0" dirty="0">
                <a:solidFill>
                  <a:srgbClr val="92D050"/>
                </a:solidFill>
              </a:rPr>
            </a:br>
            <a:r>
              <a:rPr lang="fr-FR" b="0" dirty="0">
                <a:solidFill>
                  <a:srgbClr val="92D050"/>
                </a:solidFill>
              </a:rPr>
              <a:t>Cluster/Cloud quels besoins pour quels usages</a:t>
            </a:r>
            <a:br>
              <a:rPr lang="fr-FR" b="0" dirty="0">
                <a:solidFill>
                  <a:srgbClr val="92D050"/>
                </a:solidFill>
              </a:rPr>
            </a:br>
            <a:r>
              <a:rPr lang="fr-FR" b="0" dirty="0">
                <a:solidFill>
                  <a:srgbClr val="92D050"/>
                </a:solidFill>
              </a:rPr>
              <a:t>REX URGI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03462" y="5805264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Joëlle Amselem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E7046E6D-C61E-804F-9F3E-BE157AE163BB}"/>
              </a:ext>
            </a:extLst>
          </p:cNvPr>
          <p:cNvSpPr txBox="1">
            <a:spLocks/>
          </p:cNvSpPr>
          <p:nvPr/>
        </p:nvSpPr>
        <p:spPr>
          <a:xfrm>
            <a:off x="2971874" y="4568491"/>
            <a:ext cx="3173207" cy="590271"/>
          </a:xfrm>
          <a:prstGeom prst="rect">
            <a:avLst/>
          </a:prstGeom>
          <a:solidFill>
            <a:schemeClr val="bg1"/>
          </a:solidFill>
        </p:spPr>
        <p:txBody>
          <a:bodyPr lIns="18000" rIns="18000"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dirty="0"/>
              <a:t>14 Juin 2019</a:t>
            </a:r>
          </a:p>
        </p:txBody>
      </p:sp>
    </p:spTree>
    <p:extLst>
      <p:ext uri="{BB962C8B-B14F-4D97-AF65-F5344CB8AC3E}">
        <p14:creationId xmlns:p14="http://schemas.microsoft.com/office/powerpoint/2010/main" val="133063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BDBE8D6-25E4-8A44-BF20-EBBA29ACB4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Utilisation de la VRE pour Industrialisation de l’annotation d’éléments transposables</a:t>
            </a:r>
          </a:p>
          <a:p>
            <a:pPr lvl="1"/>
            <a:r>
              <a:rPr lang="fr-FR" dirty="0"/>
              <a:t>Via </a:t>
            </a:r>
            <a:r>
              <a:rPr lang="fr-FR" dirty="0" err="1"/>
              <a:t>Jupyter</a:t>
            </a:r>
            <a:r>
              <a:rPr lang="fr-FR" dirty="0"/>
              <a:t> Notebook </a:t>
            </a:r>
          </a:p>
          <a:p>
            <a:pPr marL="330200" lvl="1" indent="0">
              <a:buNone/>
            </a:pP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 Vers une recette « light » pour alimenter la base RepetDB</a:t>
            </a:r>
          </a:p>
          <a:p>
            <a:pPr lvl="1"/>
            <a:endParaRPr lang="fr-FR" dirty="0"/>
          </a:p>
          <a:p>
            <a:r>
              <a:rPr lang="fr-FR" dirty="0"/>
              <a:t>Tests sur la VM All-in-one pour annotation de « gros » </a:t>
            </a:r>
            <a:r>
              <a:rPr lang="fr-FR" dirty="0" err="1"/>
              <a:t>genomes</a:t>
            </a:r>
            <a:r>
              <a:rPr lang="fr-FR" dirty="0"/>
              <a:t> &gt; 500Mb</a:t>
            </a:r>
          </a:p>
          <a:p>
            <a:pPr lvl="1"/>
            <a:r>
              <a:rPr lang="fr-FR" dirty="0"/>
              <a:t>Mais, Pommier : une VM 32 </a:t>
            </a:r>
            <a:r>
              <a:rPr lang="fr-FR" dirty="0" err="1"/>
              <a:t>cpu</a:t>
            </a:r>
            <a:r>
              <a:rPr lang="fr-FR" dirty="0"/>
              <a:t>, 64 Go RAM</a:t>
            </a:r>
          </a:p>
          <a:p>
            <a:pPr lvl="1"/>
            <a:endParaRPr lang="fr-FR" dirty="0"/>
          </a:p>
          <a:p>
            <a:r>
              <a:rPr lang="fr-FR" dirty="0"/>
              <a:t>Création d’un cluster virtuel via API </a:t>
            </a:r>
            <a:r>
              <a:rPr lang="fr-FR" dirty="0" err="1"/>
              <a:t>OpenStack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6966D59-EB95-224E-9343-F8EE40EA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cours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BD7319-529A-1A40-AB0D-00FDCEEA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76C1C26-8124-3E48-9AAA-922F75B4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Cluster vs Cloud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F23DCB-458F-514E-836B-E129B67C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C93D52A-C214-2F41-A00A-227E3AE70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34338"/>
              </p:ext>
            </p:extLst>
          </p:nvPr>
        </p:nvGraphicFramePr>
        <p:xfrm>
          <a:off x="48279" y="1268760"/>
          <a:ext cx="8975434" cy="352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425">
                  <a:extLst>
                    <a:ext uri="{9D8B030D-6E8A-4147-A177-3AD203B41FA5}">
                      <a16:colId xmlns:a16="http://schemas.microsoft.com/office/drawing/2014/main" val="1700171426"/>
                    </a:ext>
                  </a:extLst>
                </a:gridCol>
                <a:gridCol w="3769237">
                  <a:extLst>
                    <a:ext uri="{9D8B030D-6E8A-4147-A177-3AD203B41FA5}">
                      <a16:colId xmlns:a16="http://schemas.microsoft.com/office/drawing/2014/main" val="3551942843"/>
                    </a:ext>
                  </a:extLst>
                </a:gridCol>
                <a:gridCol w="3346772">
                  <a:extLst>
                    <a:ext uri="{9D8B030D-6E8A-4147-A177-3AD203B41FA5}">
                      <a16:colId xmlns:a16="http://schemas.microsoft.com/office/drawing/2014/main" val="1278840417"/>
                    </a:ext>
                  </a:extLst>
                </a:gridCol>
              </a:tblGrid>
              <a:tr h="286928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829122"/>
                  </a:ext>
                </a:extLst>
              </a:tr>
              <a:tr h="514077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of computers connected by a local area network (LAN)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Wide scale and can be geographically distributed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042404"/>
                  </a:ext>
                </a:extLst>
              </a:tr>
              <a:tr h="286928">
                <a:tc>
                  <a:txBody>
                    <a:bodyPr/>
                    <a:lstStyle/>
                    <a:p>
                      <a:r>
                        <a:rPr lang="en-US" sz="1400" noProof="0"/>
                        <a:t>Service on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+-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977519"/>
                  </a:ext>
                </a:extLst>
              </a:tr>
              <a:tr h="286928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+- Similar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Possibly very different configurations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39454"/>
                  </a:ext>
                </a:extLst>
              </a:tr>
              <a:tr h="487777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Operating System heterogeneity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Identical for each physical machine that’s part of the 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Flexible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318744"/>
                  </a:ext>
                </a:extLst>
              </a:tr>
              <a:tr h="286928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Job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One job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Flexible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821985"/>
                  </a:ext>
                </a:extLst>
              </a:tr>
              <a:tr h="286928">
                <a:tc>
                  <a:txBody>
                    <a:bodyPr/>
                    <a:lstStyle/>
                    <a:p>
                      <a:r>
                        <a:rPr lang="en-US" sz="1400" noProof="0"/>
                        <a:t>Virtualization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+-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413732"/>
                  </a:ext>
                </a:extLst>
              </a:tr>
              <a:tr h="286928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Rapid elasticity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046698"/>
                  </a:ext>
                </a:extLst>
              </a:tr>
              <a:tr h="660956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Difficult for developing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Easy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83453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9FD5221-B013-6947-B8D9-12FF06198E15}"/>
              </a:ext>
            </a:extLst>
          </p:cNvPr>
          <p:cNvSpPr/>
          <p:nvPr/>
        </p:nvSpPr>
        <p:spPr>
          <a:xfrm>
            <a:off x="181748" y="6226081"/>
            <a:ext cx="8206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2"/>
              </a:rPr>
              <a:t>https://searchcloudcomputing.techtarget.com/feature/How-cloud-computing-kills-clustering</a:t>
            </a:r>
            <a:endParaRPr lang="fr-FR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73EBC-E981-624A-9696-977690B2B0C0}"/>
              </a:ext>
            </a:extLst>
          </p:cNvPr>
          <p:cNvSpPr/>
          <p:nvPr/>
        </p:nvSpPr>
        <p:spPr>
          <a:xfrm>
            <a:off x="170497" y="583249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Naeem</a:t>
            </a:r>
            <a:r>
              <a:rPr lang="fr-FR" sz="1200" dirty="0"/>
              <a:t>, </a:t>
            </a:r>
            <a:r>
              <a:rPr lang="fr-FR" sz="1200" dirty="0" err="1"/>
              <a:t>Makhdoom</a:t>
            </a:r>
            <a:r>
              <a:rPr lang="fr-FR" sz="1200" dirty="0"/>
              <a:t> &amp; </a:t>
            </a:r>
            <a:r>
              <a:rPr lang="fr-FR" sz="1200" dirty="0" err="1"/>
              <a:t>Mahar</a:t>
            </a:r>
            <a:r>
              <a:rPr lang="fr-FR" sz="1200" dirty="0"/>
              <a:t>, </a:t>
            </a:r>
            <a:r>
              <a:rPr lang="fr-FR" sz="1200" dirty="0" err="1"/>
              <a:t>Hidayatullah</a:t>
            </a:r>
            <a:r>
              <a:rPr lang="fr-FR" sz="1200" dirty="0"/>
              <a:t> &amp; </a:t>
            </a:r>
            <a:r>
              <a:rPr lang="fr-FR" sz="1200" dirty="0" err="1"/>
              <a:t>Memon</a:t>
            </a:r>
            <a:r>
              <a:rPr lang="fr-FR" sz="1200" dirty="0"/>
              <a:t>, </a:t>
            </a:r>
            <a:r>
              <a:rPr lang="fr-FR" sz="1200" dirty="0" err="1"/>
              <a:t>Furqan</a:t>
            </a:r>
            <a:r>
              <a:rPr lang="fr-FR" sz="1200" dirty="0"/>
              <a:t> &amp; </a:t>
            </a:r>
            <a:r>
              <a:rPr lang="fr-FR" sz="1200" dirty="0" err="1"/>
              <a:t>Siddique</a:t>
            </a:r>
            <a:r>
              <a:rPr lang="fr-FR" sz="1200" dirty="0"/>
              <a:t>, Muhammad &amp; </a:t>
            </a:r>
            <a:r>
              <a:rPr lang="fr-FR" sz="1200" dirty="0" err="1"/>
              <a:t>Chohan</a:t>
            </a:r>
            <a:r>
              <a:rPr lang="fr-FR" sz="1200" dirty="0"/>
              <a:t>, Abid. (2016). CLUSTER COMPUTING VS CLOUD COMPUTING A COMPARISON AND AN OVERVIEW 1. 28. 5267-5271. </a:t>
            </a:r>
          </a:p>
        </p:txBody>
      </p:sp>
    </p:spTree>
    <p:extLst>
      <p:ext uri="{BB962C8B-B14F-4D97-AF65-F5344CB8AC3E}">
        <p14:creationId xmlns:p14="http://schemas.microsoft.com/office/powerpoint/2010/main" val="64914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04C1880-10D3-BE4B-A18E-DDAD6532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2"/>
            <a:ext cx="7560840" cy="432048"/>
          </a:xfrm>
        </p:spPr>
        <p:txBody>
          <a:bodyPr/>
          <a:lstStyle/>
          <a:p>
            <a:r>
              <a:rPr lang="fr-FR" dirty="0"/>
              <a:t>Cluster vs Cloud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FFFCEB-9B74-BF41-8A67-71A6ABF7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34588C-BDA9-AB46-AA1E-5BD4019B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01" y="1071483"/>
            <a:ext cx="8049599" cy="6765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F8BEF2-0C9C-D547-A687-2536447D2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00" y="1651771"/>
            <a:ext cx="8049599" cy="42975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3F70155-6AC7-1F42-BCD0-D5F459833BDE}"/>
              </a:ext>
            </a:extLst>
          </p:cNvPr>
          <p:cNvSpPr txBox="1"/>
          <p:nvPr/>
        </p:nvSpPr>
        <p:spPr>
          <a:xfrm>
            <a:off x="22503" y="2279865"/>
            <a:ext cx="84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Cluster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7AEEEE-244C-0941-9BBC-2D56C178A5B5}"/>
              </a:ext>
            </a:extLst>
          </p:cNvPr>
          <p:cNvSpPr txBox="1"/>
          <p:nvPr/>
        </p:nvSpPr>
        <p:spPr>
          <a:xfrm>
            <a:off x="0" y="429608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Cloud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43E4AA-C7C0-4547-91EC-3DAA5D47BD81}"/>
              </a:ext>
            </a:extLst>
          </p:cNvPr>
          <p:cNvSpPr/>
          <p:nvPr/>
        </p:nvSpPr>
        <p:spPr>
          <a:xfrm>
            <a:off x="726481" y="6240675"/>
            <a:ext cx="8313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wikis.univ-lille1.fr/</a:t>
            </a:r>
            <a:r>
              <a:rPr lang="fr-FR" sz="1200" dirty="0" err="1"/>
              <a:t>bilille</a:t>
            </a:r>
            <a:r>
              <a:rPr lang="fr-FR" sz="1200" dirty="0"/>
              <a:t>/_media/document_moyens_de_calcul_2016.pdf</a:t>
            </a:r>
          </a:p>
          <a:p>
            <a:r>
              <a:rPr lang="fr-FR" sz="1200" dirty="0"/>
              <a:t>Découverte des moyens de calculs académiques pour la bioinformatique, Sophie </a:t>
            </a:r>
            <a:r>
              <a:rPr lang="fr-FR" sz="1200" dirty="0" err="1"/>
              <a:t>Gallina</a:t>
            </a:r>
            <a:r>
              <a:rPr lang="fr-FR" sz="1200" dirty="0"/>
              <a:t> (</a:t>
            </a:r>
            <a:r>
              <a:rPr lang="fr-FR" sz="1200" dirty="0" err="1"/>
              <a:t>bilille</a:t>
            </a:r>
            <a:r>
              <a:rPr lang="fr-FR" sz="1200" dirty="0"/>
              <a:t>, EEP), Guillaume </a:t>
            </a:r>
            <a:r>
              <a:rPr lang="fr-FR" sz="1200" dirty="0" err="1"/>
              <a:t>Brysbaert</a:t>
            </a:r>
            <a:r>
              <a:rPr lang="fr-FR" sz="1200" dirty="0"/>
              <a:t> (</a:t>
            </a:r>
            <a:r>
              <a:rPr lang="fr-FR" sz="1200" dirty="0" err="1"/>
              <a:t>bilille</a:t>
            </a:r>
            <a:r>
              <a:rPr lang="fr-FR" sz="1200" dirty="0"/>
              <a:t>, UGSF)</a:t>
            </a:r>
          </a:p>
        </p:txBody>
      </p:sp>
    </p:spTree>
    <p:extLst>
      <p:ext uri="{BB962C8B-B14F-4D97-AF65-F5344CB8AC3E}">
        <p14:creationId xmlns:p14="http://schemas.microsoft.com/office/powerpoint/2010/main" val="265689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2A73D85-2AC7-E349-9B0D-183EE34FA8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50" y="2132856"/>
            <a:ext cx="8712968" cy="2232248"/>
          </a:xfrm>
        </p:spPr>
        <p:txBody>
          <a:bodyPr/>
          <a:lstStyle/>
          <a:p>
            <a:r>
              <a:rPr lang="fr-FR" dirty="0"/>
              <a:t>Allocation de ressources plus difficile dans cluster que environnement cloud</a:t>
            </a:r>
          </a:p>
          <a:p>
            <a:endParaRPr lang="fr-FR" dirty="0"/>
          </a:p>
          <a:p>
            <a:pPr>
              <a:buFont typeface="Symbol" pitchFamily="2" charset="2"/>
              <a:buChar char="Þ"/>
            </a:pPr>
            <a:r>
              <a:rPr lang="fr-FR" dirty="0"/>
              <a:t>plus facile à chiffrer dans le cadre d’une offre de service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C146726-7747-E04E-B07F-69EC7B9B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Accounting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C21E23-564D-C74E-A3D2-D9C653FB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1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14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115616" y="5103997"/>
            <a:ext cx="6677244" cy="1396617"/>
          </a:xfrm>
        </p:spPr>
        <p:txBody>
          <a:bodyPr>
            <a:normAutofit/>
          </a:bodyPr>
          <a:lstStyle/>
          <a:p>
            <a:br>
              <a:rPr lang="fr-FR" sz="2400" dirty="0"/>
            </a:br>
            <a:r>
              <a:rPr lang="fr-FR" sz="1800" b="0" dirty="0">
                <a:solidFill>
                  <a:srgbClr val="92D050"/>
                </a:solidFill>
              </a:rPr>
              <a:t>http://</a:t>
            </a:r>
            <a:r>
              <a:rPr lang="fr-FR" sz="1800" b="0" dirty="0" err="1">
                <a:solidFill>
                  <a:srgbClr val="92D050"/>
                </a:solidFill>
              </a:rPr>
              <a:t>urgi.versailles.inra.fr</a:t>
            </a:r>
            <a:r>
              <a:rPr lang="fr-FR" sz="1800" b="0" dirty="0">
                <a:solidFill>
                  <a:srgbClr val="92D050"/>
                </a:solidFill>
              </a:rPr>
              <a:t>/</a:t>
            </a:r>
            <a:br>
              <a:rPr lang="fr-FR" sz="1800" b="0" dirty="0">
                <a:solidFill>
                  <a:srgbClr val="92D050"/>
                </a:solidFill>
              </a:rPr>
            </a:br>
            <a:br>
              <a:rPr lang="fr-FR" sz="1800" b="0" dirty="0">
                <a:solidFill>
                  <a:srgbClr val="92D050"/>
                </a:solidFill>
              </a:rPr>
            </a:br>
            <a:r>
              <a:rPr lang="fr-FR" sz="1800" b="0" dirty="0" err="1">
                <a:solidFill>
                  <a:srgbClr val="92D050"/>
                </a:solidFill>
              </a:rPr>
              <a:t>urgi-contact@inra.fr</a:t>
            </a:r>
            <a:endParaRPr lang="fr-FR" sz="1600" b="0" dirty="0">
              <a:solidFill>
                <a:srgbClr val="92D05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D8D8E0A-5312-B94D-B356-B05C0E855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6258674" cy="42751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84A05CC-CB8A-3945-8F9A-E7955E83228E}"/>
              </a:ext>
            </a:extLst>
          </p:cNvPr>
          <p:cNvSpPr txBox="1"/>
          <p:nvPr/>
        </p:nvSpPr>
        <p:spPr>
          <a:xfrm>
            <a:off x="7083641" y="2814121"/>
            <a:ext cx="18982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System et Support</a:t>
            </a:r>
          </a:p>
          <a:p>
            <a:pPr algn="ctr"/>
            <a:r>
              <a:rPr lang="fr-FR" dirty="0">
                <a:solidFill>
                  <a:srgbClr val="92D050"/>
                </a:solidFill>
              </a:rPr>
              <a:t>Cluster et Cloud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F. </a:t>
            </a:r>
            <a:r>
              <a:rPr lang="fr-FR" dirty="0" err="1"/>
              <a:t>Alfama-Depaw</a:t>
            </a:r>
            <a:endParaRPr lang="fr-FR" dirty="0"/>
          </a:p>
          <a:p>
            <a:pPr algn="ctr"/>
            <a:r>
              <a:rPr lang="fr-FR" dirty="0"/>
              <a:t>R. Flores</a:t>
            </a:r>
          </a:p>
          <a:p>
            <a:pPr algn="ctr"/>
            <a:r>
              <a:rPr lang="fr-FR" dirty="0"/>
              <a:t>V. </a:t>
            </a:r>
            <a:r>
              <a:rPr lang="fr-FR" dirty="0" err="1"/>
              <a:t>Jamilloux</a:t>
            </a:r>
            <a:endParaRPr lang="fr-FR" dirty="0"/>
          </a:p>
          <a:p>
            <a:pPr algn="ctr"/>
            <a:r>
              <a:rPr lang="fr-FR" dirty="0"/>
              <a:t>H-A Kerjean</a:t>
            </a:r>
          </a:p>
          <a:p>
            <a:pPr algn="ctr"/>
            <a:r>
              <a:rPr lang="fr-FR" dirty="0"/>
              <a:t>M. Wan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H. Quesneville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chemeClr val="tx1">
                    <a:lumMod val="65000"/>
                  </a:schemeClr>
                </a:solidFill>
              </a:rPr>
              <a:t>M. Loaëc</a:t>
            </a:r>
          </a:p>
          <a:p>
            <a:pPr algn="ctr"/>
            <a:r>
              <a:rPr lang="fr-FR" dirty="0">
                <a:solidFill>
                  <a:schemeClr val="tx1">
                    <a:lumMod val="65000"/>
                  </a:schemeClr>
                </a:solidFill>
              </a:rPr>
              <a:t>C. Guerche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F951F0-55E2-EC4A-9B07-4D3CA425FCC1}"/>
              </a:ext>
            </a:extLst>
          </p:cNvPr>
          <p:cNvSpPr/>
          <p:nvPr/>
        </p:nvSpPr>
        <p:spPr>
          <a:xfrm>
            <a:off x="7446464" y="2120342"/>
            <a:ext cx="1172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92D050"/>
                </a:solidFill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78109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9D2232B-6C8E-CB4F-B427-B7B3E35A53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1520" y="764704"/>
            <a:ext cx="8712968" cy="5904656"/>
          </a:xfrm>
        </p:spPr>
        <p:txBody>
          <a:bodyPr/>
          <a:lstStyle/>
          <a:p>
            <a:r>
              <a:rPr lang="fr-FR" dirty="0"/>
              <a:t>Pour qui ? </a:t>
            </a:r>
          </a:p>
          <a:p>
            <a:pPr lvl="1"/>
            <a:r>
              <a:rPr lang="fr-FR" dirty="0"/>
              <a:t>Communauté scientifique: chercheurs, ingénieurs bioanalystes</a:t>
            </a:r>
          </a:p>
          <a:p>
            <a:pPr lvl="1"/>
            <a:r>
              <a:rPr lang="fr-FR" dirty="0"/>
              <a:t>Bioinformaticiens</a:t>
            </a:r>
          </a:p>
          <a:p>
            <a:pPr lvl="1"/>
            <a:endParaRPr lang="fr-FR" dirty="0"/>
          </a:p>
          <a:p>
            <a:r>
              <a:rPr lang="fr-FR" dirty="0"/>
              <a:t>Pour quoi faire ?</a:t>
            </a:r>
          </a:p>
          <a:p>
            <a:pPr lvl="1"/>
            <a:r>
              <a:rPr lang="fr-FR" dirty="0"/>
              <a:t>Analyse de séquence haut débit</a:t>
            </a:r>
          </a:p>
          <a:p>
            <a:pPr lvl="2"/>
            <a:r>
              <a:rPr lang="fr-FR" dirty="0"/>
              <a:t>Annotation de génomes</a:t>
            </a:r>
          </a:p>
          <a:p>
            <a:pPr lvl="2"/>
            <a:r>
              <a:rPr lang="fr-FR" dirty="0"/>
              <a:t>Analyse du polymorphisme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Intégration de données : indexation pour différents portails</a:t>
            </a:r>
          </a:p>
          <a:p>
            <a:pPr lvl="1"/>
            <a:endParaRPr lang="fr-FR" dirty="0"/>
          </a:p>
          <a:p>
            <a:r>
              <a:rPr lang="fr-FR" dirty="0"/>
              <a:t>Dans quel cadre ?</a:t>
            </a:r>
          </a:p>
          <a:p>
            <a:pPr lvl="1"/>
            <a:r>
              <a:rPr lang="fr-FR" dirty="0"/>
              <a:t>Projets ANR, Européens</a:t>
            </a:r>
          </a:p>
          <a:p>
            <a:pPr lvl="1"/>
            <a:r>
              <a:rPr lang="fr-FR" dirty="0"/>
              <a:t>Projets internes à l’unité </a:t>
            </a:r>
          </a:p>
          <a:p>
            <a:pPr lvl="1"/>
            <a:r>
              <a:rPr lang="fr-FR" dirty="0"/>
              <a:t>Offre de service</a:t>
            </a:r>
          </a:p>
          <a:p>
            <a:pPr lvl="1"/>
            <a:r>
              <a:rPr lang="fr-FR" dirty="0"/>
              <a:t>Formation</a:t>
            </a:r>
          </a:p>
          <a:p>
            <a:pPr marL="330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D8FB96D-91DC-3B49-9FF3-4649472A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23870"/>
            <a:ext cx="7704856" cy="432048"/>
          </a:xfrm>
        </p:spPr>
        <p:txBody>
          <a:bodyPr/>
          <a:lstStyle/>
          <a:p>
            <a:r>
              <a:rPr lang="fr-FR" dirty="0"/>
              <a:t>Cluster : besoins et utilisation jusqu’en 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2F4FF4-065E-4D42-A850-8DF9F4A3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84200AB-7AE4-2D4B-B740-B0FAE06F9B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504" y="1516562"/>
            <a:ext cx="5616624" cy="5352595"/>
          </a:xfrm>
        </p:spPr>
        <p:txBody>
          <a:bodyPr/>
          <a:lstStyle/>
          <a:p>
            <a:r>
              <a:rPr lang="fr-FR" dirty="0"/>
              <a:t>Cloud produit 3 catégories de services</a:t>
            </a:r>
          </a:p>
          <a:p>
            <a:pPr marL="406400" lvl="1" indent="-158750">
              <a:buFont typeface="Wingdings" pitchFamily="2" charset="2"/>
              <a:buChar char="§"/>
            </a:pPr>
            <a:endParaRPr lang="fr-FR" sz="1800" dirty="0"/>
          </a:p>
          <a:p>
            <a:pPr marL="406400" lvl="1" indent="-158750">
              <a:buFont typeface="Wingdings" pitchFamily="2" charset="2"/>
              <a:buChar char="§"/>
            </a:pPr>
            <a:r>
              <a:rPr lang="fr-FR" sz="1800" dirty="0" err="1"/>
              <a:t>SaaS</a:t>
            </a:r>
            <a:r>
              <a:rPr lang="fr-FR" sz="1800" dirty="0"/>
              <a:t> Software as a Service</a:t>
            </a:r>
          </a:p>
          <a:p>
            <a:pPr marL="247650" lvl="1" indent="0">
              <a:buNone/>
            </a:pPr>
            <a:r>
              <a:rPr lang="fr-FR" sz="1800" dirty="0"/>
              <a:t>Service dédié à un cas d’utilisation pour plusieurs utilisateurs finaux</a:t>
            </a:r>
          </a:p>
          <a:p>
            <a:pPr marL="406400" lvl="1" indent="-158750">
              <a:buFont typeface="Wingdings" pitchFamily="2" charset="2"/>
              <a:buChar char="§"/>
            </a:pPr>
            <a:endParaRPr lang="fr-FR" sz="1800" dirty="0"/>
          </a:p>
          <a:p>
            <a:pPr marL="406400" lvl="1" indent="-158750">
              <a:buFont typeface="Wingdings" pitchFamily="2" charset="2"/>
              <a:buChar char="§"/>
            </a:pPr>
            <a:endParaRPr lang="fr-FR" sz="1800" dirty="0"/>
          </a:p>
          <a:p>
            <a:pPr marL="406400" lvl="1" indent="-158750">
              <a:buFont typeface="Wingdings" pitchFamily="2" charset="2"/>
              <a:buChar char="§"/>
            </a:pPr>
            <a:r>
              <a:rPr lang="fr-FR" sz="1800" dirty="0" err="1"/>
              <a:t>PaaS</a:t>
            </a:r>
            <a:r>
              <a:rPr lang="fr-FR" sz="1800" dirty="0"/>
              <a:t> = Platform as a Service </a:t>
            </a:r>
          </a:p>
          <a:p>
            <a:pPr marL="247650" lvl="1" indent="0">
              <a:buNone/>
            </a:pPr>
            <a:r>
              <a:rPr lang="fr-FR" sz="1800" dirty="0"/>
              <a:t>Construire un environnement de développement et d’analyse de base</a:t>
            </a:r>
          </a:p>
          <a:p>
            <a:pPr marL="406400" lvl="1" indent="-158750">
              <a:buFont typeface="Wingdings" pitchFamily="2" charset="2"/>
              <a:buChar char="§"/>
            </a:pPr>
            <a:endParaRPr lang="fr-FR" sz="1800" dirty="0"/>
          </a:p>
          <a:p>
            <a:pPr marL="406400" lvl="1" indent="-158750">
              <a:buFont typeface="Wingdings" pitchFamily="2" charset="2"/>
              <a:buChar char="§"/>
            </a:pPr>
            <a:endParaRPr lang="fr-FR" sz="1800" dirty="0"/>
          </a:p>
          <a:p>
            <a:pPr marL="406400" lvl="1" indent="-158750">
              <a:buFont typeface="Wingdings" pitchFamily="2" charset="2"/>
              <a:buChar char="§"/>
            </a:pPr>
            <a:r>
              <a:rPr lang="fr-FR" sz="1800" dirty="0" err="1"/>
              <a:t>IaaS</a:t>
            </a:r>
            <a:r>
              <a:rPr lang="fr-FR" sz="1800" dirty="0"/>
              <a:t> = Infrastructure as a Service</a:t>
            </a:r>
          </a:p>
          <a:p>
            <a:pPr marL="247650" lvl="1" indent="0">
              <a:buNone/>
            </a:pPr>
            <a:r>
              <a:rPr lang="fr-FR" sz="1800" dirty="0"/>
              <a:t>Fournir les fonctionnalités de base</a:t>
            </a:r>
          </a:p>
          <a:p>
            <a:pPr marL="406400" lvl="1" indent="-158750">
              <a:buFont typeface="Wingdings" pitchFamily="2" charset="2"/>
              <a:buChar char="§"/>
            </a:pPr>
            <a:endParaRPr lang="fr-FR" sz="1800" dirty="0"/>
          </a:p>
          <a:p>
            <a:pPr marL="406400" lvl="1" indent="-158750">
              <a:buFont typeface="Wingdings" pitchFamily="2" charset="2"/>
              <a:buChar char="§"/>
            </a:pPr>
            <a:endParaRPr lang="fr-FR" sz="1800" dirty="0"/>
          </a:p>
          <a:p>
            <a:pPr marL="406400" lvl="1" indent="-158750">
              <a:buFont typeface="Wingdings" pitchFamily="2" charset="2"/>
              <a:buChar char="§"/>
            </a:pPr>
            <a:endParaRPr lang="fr-FR" sz="1800" dirty="0"/>
          </a:p>
          <a:p>
            <a:pPr marL="406400" lvl="1" indent="-158750">
              <a:buNone/>
            </a:pPr>
            <a:r>
              <a:rPr lang="fr-FR" sz="1800" dirty="0"/>
              <a:t>	</a:t>
            </a:r>
          </a:p>
          <a:p>
            <a:pPr marL="406400" lvl="1" indent="-158750">
              <a:buFont typeface="Wingdings" pitchFamily="2" charset="2"/>
              <a:buChar char="§"/>
            </a:pPr>
            <a:endParaRPr lang="fr-FR" sz="1800" dirty="0"/>
          </a:p>
          <a:p>
            <a:pPr marL="406400" lvl="1" indent="-158750">
              <a:buFont typeface="Wingdings" pitchFamily="2" charset="2"/>
              <a:buChar char="§"/>
            </a:pPr>
            <a:endParaRPr lang="fr-FR" sz="1800" dirty="0"/>
          </a:p>
          <a:p>
            <a:pPr marL="406400" lvl="1" indent="-158750">
              <a:buFont typeface="Wingdings" pitchFamily="2" charset="2"/>
              <a:buChar char="§"/>
            </a:pPr>
            <a:r>
              <a:rPr lang="fr-FR" sz="1800" dirty="0"/>
              <a:t>			</a:t>
            </a:r>
          </a:p>
          <a:p>
            <a:pPr marL="495300" lvl="1" indent="-165100">
              <a:buFont typeface="Wingdings" pitchFamily="2" charset="2"/>
              <a:buChar char="§"/>
            </a:pPr>
            <a:endParaRPr lang="fr-FR" sz="1800" dirty="0"/>
          </a:p>
          <a:p>
            <a:pPr marL="495300" lvl="1" indent="-165100">
              <a:buFont typeface="Wingdings" pitchFamily="2" charset="2"/>
              <a:buChar char="§"/>
            </a:pPr>
            <a:endParaRPr lang="fr-FR" sz="1800" dirty="0"/>
          </a:p>
          <a:p>
            <a:pPr marL="495300" lvl="1" indent="-165100">
              <a:buFont typeface="Wingdings" pitchFamily="2" charset="2"/>
              <a:buChar char="§"/>
            </a:pPr>
            <a:endParaRPr lang="fr-FR" sz="1800" dirty="0"/>
          </a:p>
          <a:p>
            <a:pPr marL="495300" lvl="1" indent="-165100">
              <a:buFont typeface="Wingdings" pitchFamily="2" charset="2"/>
              <a:buChar char="§"/>
            </a:pPr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3340A67-B865-4E41-A2ED-3EB89676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cloud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3B5494-AEE9-1745-A224-807461EB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D2CD31E-B93C-1C4D-9F6D-B0C4F31B0BF9}"/>
              </a:ext>
            </a:extLst>
          </p:cNvPr>
          <p:cNvCxnSpPr>
            <a:cxnSpLocks/>
          </p:cNvCxnSpPr>
          <p:nvPr/>
        </p:nvCxnSpPr>
        <p:spPr>
          <a:xfrm>
            <a:off x="5436096" y="2310154"/>
            <a:ext cx="0" cy="37831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70C50B36-ECD4-8243-9054-1B0613179571}"/>
              </a:ext>
            </a:extLst>
          </p:cNvPr>
          <p:cNvSpPr txBox="1">
            <a:spLocks/>
          </p:cNvSpPr>
          <p:nvPr/>
        </p:nvSpPr>
        <p:spPr>
          <a:xfrm>
            <a:off x="5245893" y="2195245"/>
            <a:ext cx="3923928" cy="4042067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ts val="1000"/>
              </a:spcBef>
              <a:buSzPct val="80000"/>
              <a:buFont typeface="Wingdings" charset="2"/>
              <a:buChar char="u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spcBef>
                <a:spcPct val="20000"/>
              </a:spcBef>
              <a:buSzPct val="80000"/>
              <a:buFont typeface="Wingdings" charset="2"/>
              <a:buChar char="ü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158750">
              <a:buFont typeface="Wingdings" pitchFamily="2" charset="2"/>
              <a:buChar char="§"/>
            </a:pPr>
            <a:r>
              <a:rPr lang="fr-FR" sz="1800" dirty="0"/>
              <a:t>URGI Platform</a:t>
            </a:r>
          </a:p>
          <a:p>
            <a:pPr marL="330200" lvl="1" indent="0">
              <a:buNone/>
            </a:pPr>
            <a:r>
              <a:rPr lang="fr-FR" sz="1600" dirty="0">
                <a:solidFill>
                  <a:schemeClr val="accent6"/>
                </a:solidFill>
              </a:rPr>
              <a:t>Analyse de séquences : VRE</a:t>
            </a:r>
            <a:r>
              <a:rPr lang="fr-FR" sz="1400" dirty="0">
                <a:solidFill>
                  <a:schemeClr val="accent6"/>
                </a:solidFill>
              </a:rPr>
              <a:t>, Offre de Services, Formation</a:t>
            </a:r>
          </a:p>
          <a:p>
            <a:pPr marL="330200" lvl="1" indent="0">
              <a:buNone/>
            </a:pPr>
            <a:endParaRPr lang="fr-FR" sz="1800" dirty="0"/>
          </a:p>
          <a:p>
            <a:pPr marL="330200" lvl="1" indent="0">
              <a:buNone/>
            </a:pPr>
            <a:endParaRPr lang="fr-FR" sz="1100" dirty="0"/>
          </a:p>
          <a:p>
            <a:pPr marL="330200" lvl="1" indent="0">
              <a:buNone/>
            </a:pPr>
            <a:endParaRPr lang="fr-FR" sz="1100" dirty="0"/>
          </a:p>
          <a:p>
            <a:pPr marL="357188" lvl="1" indent="-158750">
              <a:buFont typeface="Wingdings" pitchFamily="2" charset="2"/>
              <a:buChar char="§"/>
            </a:pPr>
            <a:r>
              <a:rPr lang="fr-FR" sz="1800" dirty="0"/>
              <a:t>URGI Platform</a:t>
            </a:r>
          </a:p>
          <a:p>
            <a:pPr marL="330200" lvl="1" indent="0">
              <a:buNone/>
            </a:pPr>
            <a:r>
              <a:rPr lang="fr-FR" sz="1600" dirty="0">
                <a:solidFill>
                  <a:schemeClr val="accent6"/>
                </a:solidFill>
              </a:rPr>
              <a:t>Apache, CentOS, OpenGrid Engine/Slurm, Database…</a:t>
            </a:r>
          </a:p>
          <a:p>
            <a:pPr marL="495300" lvl="1" indent="-165100">
              <a:buFont typeface="Wingdings" pitchFamily="2" charset="2"/>
              <a:buChar char="§"/>
            </a:pPr>
            <a:endParaRPr lang="fr-FR" sz="1800" dirty="0"/>
          </a:p>
          <a:p>
            <a:pPr marL="495300" lvl="1" indent="-165100">
              <a:buFont typeface="Wingdings" pitchFamily="2" charset="2"/>
              <a:buChar char="§"/>
            </a:pPr>
            <a:endParaRPr lang="fr-FR" sz="1800" dirty="0"/>
          </a:p>
          <a:p>
            <a:pPr marL="406400" lvl="1" indent="-158750">
              <a:buFont typeface="Wingdings" pitchFamily="2" charset="2"/>
              <a:buChar char="§"/>
            </a:pPr>
            <a:r>
              <a:rPr lang="fr-FR" sz="1800" dirty="0"/>
              <a:t>DSI / Data center</a:t>
            </a:r>
          </a:p>
          <a:p>
            <a:pPr marL="330200" lvl="1" indent="0">
              <a:buFont typeface="Wingdings" charset="2"/>
              <a:buNone/>
            </a:pPr>
            <a:r>
              <a:rPr lang="fr-FR" sz="1600" dirty="0">
                <a:solidFill>
                  <a:schemeClr val="accent6"/>
                </a:solidFill>
              </a:rPr>
              <a:t>Hébergement, Réseau, stockage, administration de bas niveau…</a:t>
            </a:r>
          </a:p>
          <a:p>
            <a:pPr marL="330200" lvl="1" indent="0">
              <a:buFont typeface="Wingdings" charset="2"/>
              <a:buNone/>
            </a:pPr>
            <a:endParaRPr lang="fr-FR" sz="1400" dirty="0"/>
          </a:p>
          <a:p>
            <a:pPr marL="330200" lvl="1" indent="0">
              <a:buFont typeface="Wingdings" charset="2"/>
              <a:buNone/>
            </a:pPr>
            <a:endParaRPr lang="fr-FR" sz="1100" dirty="0"/>
          </a:p>
          <a:p>
            <a:pPr marL="330200" lvl="1" indent="0">
              <a:buFont typeface="Wingdings" charset="2"/>
              <a:buNone/>
            </a:pPr>
            <a:endParaRPr lang="fr-FR" sz="1800" dirty="0"/>
          </a:p>
          <a:p>
            <a:pPr marL="330200" lvl="1" indent="0">
              <a:buFont typeface="Wingdings" charset="2"/>
              <a:buNone/>
            </a:pPr>
            <a:endParaRPr lang="fr-FR" sz="1000" dirty="0"/>
          </a:p>
          <a:p>
            <a:endParaRPr lang="fr-FR" dirty="0"/>
          </a:p>
        </p:txBody>
      </p:sp>
      <p:sp>
        <p:nvSpPr>
          <p:cNvPr id="28" name="Espace réservé du contenu 1">
            <a:extLst>
              <a:ext uri="{FF2B5EF4-FFF2-40B4-BE49-F238E27FC236}">
                <a16:creationId xmlns:a16="http://schemas.microsoft.com/office/drawing/2014/main" id="{1582322D-5CCD-AB4B-9B65-3D298AA5DC26}"/>
              </a:ext>
            </a:extLst>
          </p:cNvPr>
          <p:cNvSpPr txBox="1">
            <a:spLocks/>
          </p:cNvSpPr>
          <p:nvPr/>
        </p:nvSpPr>
        <p:spPr>
          <a:xfrm>
            <a:off x="107504" y="834917"/>
            <a:ext cx="7704856" cy="505851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ts val="1000"/>
              </a:spcBef>
              <a:buSzPct val="80000"/>
              <a:buFont typeface="Wingdings" charset="2"/>
              <a:buChar char="u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spcBef>
                <a:spcPct val="20000"/>
              </a:spcBef>
              <a:buSzPct val="80000"/>
              <a:buFont typeface="Wingdings" charset="2"/>
              <a:buChar char="ü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Model de déploiement du cloud URGI : « cloud privé »</a:t>
            </a:r>
            <a:endParaRPr lang="fr-FR" sz="1800" dirty="0"/>
          </a:p>
          <a:p>
            <a:pPr marL="495300" lvl="1" indent="-165100">
              <a:buFont typeface="Wingdings" pitchFamily="2" charset="2"/>
              <a:buChar char="§"/>
            </a:pPr>
            <a:endParaRPr lang="fr-FR" sz="1800" dirty="0"/>
          </a:p>
          <a:p>
            <a:pPr marL="495300" lvl="1" indent="-165100">
              <a:buFont typeface="Wingdings" pitchFamily="2" charset="2"/>
              <a:buChar char="§"/>
            </a:pPr>
            <a:endParaRPr lang="fr-FR" sz="1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9D238D-568F-BC48-B5B4-6565642C6E80}"/>
              </a:ext>
            </a:extLst>
          </p:cNvPr>
          <p:cNvSpPr/>
          <p:nvPr/>
        </p:nvSpPr>
        <p:spPr>
          <a:xfrm>
            <a:off x="179512" y="5157192"/>
            <a:ext cx="871296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9F590F-5159-254F-BE62-F4597513F53D}"/>
              </a:ext>
            </a:extLst>
          </p:cNvPr>
          <p:cNvSpPr/>
          <p:nvPr/>
        </p:nvSpPr>
        <p:spPr>
          <a:xfrm>
            <a:off x="179308" y="2184748"/>
            <a:ext cx="8713171" cy="27966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49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FE8726C-5921-2944-BF9B-9B338C27EB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2" y="1988840"/>
            <a:ext cx="8712968" cy="3672408"/>
          </a:xfrm>
        </p:spPr>
        <p:txBody>
          <a:bodyPr/>
          <a:lstStyle/>
          <a:p>
            <a:pPr marL="400050"/>
            <a:r>
              <a:rPr lang="fr-FR" dirty="0"/>
              <a:t>Produire un environnement de développement dédié</a:t>
            </a:r>
          </a:p>
          <a:p>
            <a:pPr marL="673100" lvl="1"/>
            <a:r>
              <a:rPr lang="fr-FR" dirty="0"/>
              <a:t>Ex: Apache sur </a:t>
            </a:r>
            <a:r>
              <a:rPr lang="fr-FR" dirty="0" err="1"/>
              <a:t>CentOs</a:t>
            </a:r>
            <a:r>
              <a:rPr lang="fr-FR" dirty="0"/>
              <a:t>, MySQL server, SGE/Slurm, …</a:t>
            </a:r>
          </a:p>
          <a:p>
            <a:pPr marL="673100" lvl="1"/>
            <a:r>
              <a:rPr lang="fr-FR" dirty="0" err="1"/>
              <a:t>Usecase</a:t>
            </a:r>
            <a:r>
              <a:rPr lang="fr-FR" dirty="0"/>
              <a:t> : développement/</a:t>
            </a:r>
            <a:r>
              <a:rPr lang="fr-FR" dirty="0" err="1"/>
              <a:t>Build</a:t>
            </a:r>
            <a:r>
              <a:rPr lang="fr-FR" dirty="0"/>
              <a:t>  du Package REPET</a:t>
            </a:r>
          </a:p>
          <a:p>
            <a:pPr marL="673100" lvl="1"/>
            <a:endParaRPr lang="fr-FR" dirty="0"/>
          </a:p>
          <a:p>
            <a:pPr marL="673100" lvl="1"/>
            <a:endParaRPr lang="fr-FR" dirty="0"/>
          </a:p>
          <a:p>
            <a:pPr marL="400050"/>
            <a:r>
              <a:rPr lang="fr-FR" dirty="0"/>
              <a:t>Produire un environnement dédié à un type d’analyse</a:t>
            </a:r>
          </a:p>
          <a:p>
            <a:pPr marL="1016000" lvl="2" indent="-285750"/>
            <a:endParaRPr lang="fr-FR" dirty="0"/>
          </a:p>
          <a:p>
            <a:pPr marL="457200"/>
            <a:endParaRPr lang="fr-FR" dirty="0"/>
          </a:p>
          <a:p>
            <a:pPr marL="673100" lvl="1"/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17B2FAF-2747-5D41-800C-4B2B5B40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0"/>
            <a:ext cx="7056784" cy="692696"/>
          </a:xfrm>
        </p:spPr>
        <p:txBody>
          <a:bodyPr/>
          <a:lstStyle/>
          <a:p>
            <a:r>
              <a:rPr lang="fr-FR" sz="2400" dirty="0"/>
              <a:t>Le cloud URGI pour répondre à de nouveaux besoins / pratiques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CE51E3-6C4B-F64D-82A5-5738528E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9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0A4F0E2-3F28-8245-B3DC-34AFA02D03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Un environnement d’analyse bioinformatique.</a:t>
            </a:r>
          </a:p>
          <a:p>
            <a:endParaRPr lang="fr-FR" dirty="0"/>
          </a:p>
          <a:p>
            <a:r>
              <a:rPr lang="fr-FR" dirty="0"/>
              <a:t>Collaboratif : un environnement que l’on peut partager dans un collectif avec les outils et les données générées.</a:t>
            </a:r>
          </a:p>
          <a:p>
            <a:endParaRPr lang="fr-FR" dirty="0"/>
          </a:p>
          <a:p>
            <a:r>
              <a:rPr lang="fr-FR" dirty="0"/>
              <a:t>Clefs en mains : Tous les outils nécessaires pour travailler sur un sujet sont installés.</a:t>
            </a:r>
          </a:p>
          <a:p>
            <a:endParaRPr lang="fr-FR" dirty="0"/>
          </a:p>
          <a:p>
            <a:r>
              <a:rPr lang="fr-FR" dirty="0"/>
              <a:t>Reproductibilité : Environnement </a:t>
            </a:r>
            <a:r>
              <a:rPr lang="fr-FR" dirty="0" err="1"/>
              <a:t>clonable</a:t>
            </a:r>
            <a:r>
              <a:rPr lang="fr-FR" dirty="0"/>
              <a:t> à l’infini, on peut le sauvegarder, et l’échanger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64142F-942A-7F46-8FD0-4F7ABE4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6632"/>
            <a:ext cx="7416824" cy="432048"/>
          </a:xfrm>
        </p:spPr>
        <p:txBody>
          <a:bodyPr/>
          <a:lstStyle/>
          <a:p>
            <a:r>
              <a:rPr lang="en-US"/>
              <a:t>le projet VRE (Virtual Research Environment)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B19403-2438-E241-81DE-D22D4C9A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5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6692A42-9DD0-D148-A21D-06FDDFF1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modèle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680616-B891-5E43-A936-45589D4D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uage 4">
            <a:extLst>
              <a:ext uri="{FF2B5EF4-FFF2-40B4-BE49-F238E27FC236}">
                <a16:creationId xmlns:a16="http://schemas.microsoft.com/office/drawing/2014/main" id="{A7A45EE4-9DB9-A14D-8DBA-A7677A1A809B}"/>
              </a:ext>
            </a:extLst>
          </p:cNvPr>
          <p:cNvSpPr/>
          <p:nvPr/>
        </p:nvSpPr>
        <p:spPr>
          <a:xfrm>
            <a:off x="930055" y="1021378"/>
            <a:ext cx="8003970" cy="576064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Picture 2" descr="C:\Users\hquesnev\AppData\Local\Microsoft\Windows\Temporary Internet Files\Content.IE5\ABOR2Y7W\MC900432614[1].png">
            <a:extLst>
              <a:ext uri="{FF2B5EF4-FFF2-40B4-BE49-F238E27FC236}">
                <a16:creationId xmlns:a16="http://schemas.microsoft.com/office/drawing/2014/main" id="{24931CBE-CC98-C944-89A5-156257D0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30" y="2790220"/>
            <a:ext cx="818896" cy="81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rganigramme : Multidocument 9">
            <a:extLst>
              <a:ext uri="{FF2B5EF4-FFF2-40B4-BE49-F238E27FC236}">
                <a16:creationId xmlns:a16="http://schemas.microsoft.com/office/drawing/2014/main" id="{CA0D8E82-170E-AD49-8DA3-41D23F6BFFD6}"/>
              </a:ext>
            </a:extLst>
          </p:cNvPr>
          <p:cNvSpPr/>
          <p:nvPr/>
        </p:nvSpPr>
        <p:spPr>
          <a:xfrm>
            <a:off x="3939103" y="3311792"/>
            <a:ext cx="936104" cy="1008112"/>
          </a:xfrm>
          <a:prstGeom prst="flowChartMultidocumen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Files</a:t>
            </a:r>
          </a:p>
        </p:txBody>
      </p:sp>
      <p:sp>
        <p:nvSpPr>
          <p:cNvPr id="8" name="Flèche droite 10">
            <a:extLst>
              <a:ext uri="{FF2B5EF4-FFF2-40B4-BE49-F238E27FC236}">
                <a16:creationId xmlns:a16="http://schemas.microsoft.com/office/drawing/2014/main" id="{CB1798F7-78DD-D04D-B7F8-18CE33DA6164}"/>
              </a:ext>
            </a:extLst>
          </p:cNvPr>
          <p:cNvSpPr/>
          <p:nvPr/>
        </p:nvSpPr>
        <p:spPr>
          <a:xfrm>
            <a:off x="3300858" y="3743840"/>
            <a:ext cx="49422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DDE006-9F48-C84D-AD42-88D02F649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484784"/>
            <a:ext cx="1278384" cy="127838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7251931-E297-C44E-B223-04608820D5EB}"/>
              </a:ext>
            </a:extLst>
          </p:cNvPr>
          <p:cNvSpPr txBox="1"/>
          <p:nvPr/>
        </p:nvSpPr>
        <p:spPr>
          <a:xfrm>
            <a:off x="6060067" y="2420888"/>
            <a:ext cx="105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REPETDB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52429D-EF59-D345-80DD-08800827EB32}"/>
              </a:ext>
            </a:extLst>
          </p:cNvPr>
          <p:cNvSpPr txBox="1"/>
          <p:nvPr/>
        </p:nvSpPr>
        <p:spPr>
          <a:xfrm>
            <a:off x="5916322" y="2964964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Jalview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lèche droite 10">
            <a:extLst>
              <a:ext uri="{FF2B5EF4-FFF2-40B4-BE49-F238E27FC236}">
                <a16:creationId xmlns:a16="http://schemas.microsoft.com/office/drawing/2014/main" id="{FC2F4286-DCC0-D345-9AF5-89DE98B4C39C}"/>
              </a:ext>
            </a:extLst>
          </p:cNvPr>
          <p:cNvSpPr/>
          <p:nvPr/>
        </p:nvSpPr>
        <p:spPr>
          <a:xfrm rot="19800058">
            <a:off x="5162707" y="2497072"/>
            <a:ext cx="83963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0">
            <a:extLst>
              <a:ext uri="{FF2B5EF4-FFF2-40B4-BE49-F238E27FC236}">
                <a16:creationId xmlns:a16="http://schemas.microsoft.com/office/drawing/2014/main" id="{E35C2D10-8AF8-424F-AA4B-7C26CC13660C}"/>
              </a:ext>
            </a:extLst>
          </p:cNvPr>
          <p:cNvSpPr/>
          <p:nvPr/>
        </p:nvSpPr>
        <p:spPr>
          <a:xfrm>
            <a:off x="5212895" y="3842399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241C4BF-9E23-B24C-8E5C-931BC8232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762" y="3523803"/>
            <a:ext cx="1556574" cy="965076"/>
          </a:xfrm>
          <a:prstGeom prst="rect">
            <a:avLst/>
          </a:prstGeom>
        </p:spPr>
      </p:pic>
      <p:sp>
        <p:nvSpPr>
          <p:cNvPr id="15" name="Accolade ouvrante 14">
            <a:extLst>
              <a:ext uri="{FF2B5EF4-FFF2-40B4-BE49-F238E27FC236}">
                <a16:creationId xmlns:a16="http://schemas.microsoft.com/office/drawing/2014/main" id="{F1C0B360-D33E-5146-9B1A-1D585551DE44}"/>
              </a:ext>
            </a:extLst>
          </p:cNvPr>
          <p:cNvSpPr/>
          <p:nvPr/>
        </p:nvSpPr>
        <p:spPr>
          <a:xfrm>
            <a:off x="5796136" y="3012415"/>
            <a:ext cx="153844" cy="21447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0">
            <a:extLst>
              <a:ext uri="{FF2B5EF4-FFF2-40B4-BE49-F238E27FC236}">
                <a16:creationId xmlns:a16="http://schemas.microsoft.com/office/drawing/2014/main" id="{EFE8E81F-014F-D140-9242-78FB9B7B61F0}"/>
              </a:ext>
            </a:extLst>
          </p:cNvPr>
          <p:cNvSpPr/>
          <p:nvPr/>
        </p:nvSpPr>
        <p:spPr>
          <a:xfrm rot="2859090">
            <a:off x="4530578" y="5427643"/>
            <a:ext cx="2322486" cy="308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94217EC-1A68-4545-862E-4F475A9D012F}"/>
              </a:ext>
            </a:extLst>
          </p:cNvPr>
          <p:cNvSpPr txBox="1"/>
          <p:nvPr/>
        </p:nvSpPr>
        <p:spPr>
          <a:xfrm>
            <a:off x="6639437" y="6088356"/>
            <a:ext cx="1339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FTP,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FB82E79-E3D4-A44C-B026-CC61C12DC23B}"/>
              </a:ext>
            </a:extLst>
          </p:cNvPr>
          <p:cNvSpPr txBox="1"/>
          <p:nvPr/>
        </p:nvSpPr>
        <p:spPr>
          <a:xfrm>
            <a:off x="5980761" y="4559246"/>
            <a:ext cx="1410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JBrowse</a:t>
            </a:r>
            <a:endParaRPr lang="fr-FR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Espace réservé du contenu 4">
            <a:extLst>
              <a:ext uri="{FF2B5EF4-FFF2-40B4-BE49-F238E27FC236}">
                <a16:creationId xmlns:a16="http://schemas.microsoft.com/office/drawing/2014/main" id="{CA20FDC5-A0FA-1F42-80D0-2DA382F8D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06" y="3033340"/>
            <a:ext cx="1496597" cy="14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200A42C-90B2-1548-AE25-9936674B79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9512" y="908720"/>
            <a:ext cx="8712968" cy="5544616"/>
          </a:xfrm>
        </p:spPr>
        <p:txBody>
          <a:bodyPr/>
          <a:lstStyle/>
          <a:p>
            <a:r>
              <a:rPr lang="fr-FR" dirty="0"/>
              <a:t>Formations : 3 nationales, 3 Européennes</a:t>
            </a:r>
          </a:p>
          <a:p>
            <a:pPr lvl="1"/>
            <a:r>
              <a:rPr lang="fr-FR" dirty="0"/>
              <a:t>10 à 20 instances identiques (1 par participant : 8 </a:t>
            </a:r>
            <a:r>
              <a:rPr lang="fr-FR" dirty="0" err="1"/>
              <a:t>cpu</a:t>
            </a:r>
            <a:r>
              <a:rPr lang="fr-FR" dirty="0"/>
              <a:t>, 16 Go RAM, 200 Go </a:t>
            </a:r>
            <a:r>
              <a:rPr lang="fr-FR" dirty="0" err="1"/>
              <a:t>storage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Tournent en parallèle</a:t>
            </a:r>
          </a:p>
          <a:p>
            <a:pPr lvl="1"/>
            <a:r>
              <a:rPr lang="fr-FR" dirty="0"/>
              <a:t>Jeux de données plus ou moins restreints</a:t>
            </a:r>
          </a:p>
          <a:p>
            <a:pPr lvl="1"/>
            <a:endParaRPr lang="fr-FR" dirty="0"/>
          </a:p>
          <a:p>
            <a:r>
              <a:rPr lang="fr-FR" dirty="0"/>
              <a:t>Bilan</a:t>
            </a:r>
          </a:p>
          <a:p>
            <a:pPr lvl="1"/>
            <a:r>
              <a:rPr lang="fr-FR" dirty="0"/>
              <a:t>Installations sérialisées et homogènes : intéressant pour les formations</a:t>
            </a:r>
          </a:p>
          <a:p>
            <a:pPr lvl="1"/>
            <a:r>
              <a:rPr lang="fr-FR" dirty="0"/>
              <a:t>Ressources réservées pour chaque instance : pas d’effet de bords, robustesse des exécutions de pipelines.</a:t>
            </a:r>
          </a:p>
          <a:p>
            <a:pPr lvl="1"/>
            <a:r>
              <a:rPr lang="fr-FR" dirty="0"/>
              <a:t>Images instanciées sur plusieurs technologies: </a:t>
            </a:r>
            <a:r>
              <a:rPr lang="fr-FR" dirty="0" err="1"/>
              <a:t>OpenStack</a:t>
            </a:r>
            <a:r>
              <a:rPr lang="fr-FR" dirty="0"/>
              <a:t>, </a:t>
            </a:r>
            <a:r>
              <a:rPr lang="fr-FR" dirty="0" err="1"/>
              <a:t>VirtualBox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Transfert des images possibles</a:t>
            </a:r>
          </a:p>
          <a:p>
            <a:pPr lvl="1"/>
            <a:r>
              <a:rPr lang="fr-FR" dirty="0"/>
              <a:t>Conservation des images</a:t>
            </a:r>
          </a:p>
          <a:p>
            <a:pPr lvl="1"/>
            <a:r>
              <a:rPr lang="fr-FR" dirty="0"/>
              <a:t>Les personnes formées peuvent partir avec leur image fonctionnelle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42D3D9C-9637-3943-8D8C-9EB33E72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PoC</a:t>
            </a:r>
            <a:r>
              <a:rPr lang="fr-FR" dirty="0"/>
              <a:t> « REPET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245F10-E427-154B-9A88-096314B9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0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D95DDB-849E-CB46-B0B1-89B94CB48E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35488" y="1406393"/>
            <a:ext cx="4795530" cy="2856317"/>
          </a:xfrm>
        </p:spPr>
        <p:txBody>
          <a:bodyPr/>
          <a:lstStyle/>
          <a:p>
            <a:r>
              <a:rPr lang="fr-FR" dirty="0"/>
              <a:t>Différents niveaux  d’automatisation des installations via des scripts </a:t>
            </a:r>
            <a:r>
              <a:rPr lang="fr-FR" i="1" dirty="0"/>
              <a:t>ad hoc</a:t>
            </a:r>
          </a:p>
          <a:p>
            <a:r>
              <a:rPr lang="fr-FR" dirty="0"/>
              <a:t>Essais de duplication d’images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FFAFD63-59CC-744F-9AF6-724B9749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Vers une VRE : in </a:t>
            </a:r>
            <a:r>
              <a:rPr lang="fr-FR" dirty="0" err="1"/>
              <a:t>progress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B74410-72AB-4F4C-8FC7-76C8E8E5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9F70710-7FDE-A349-9ED2-27F04B9CE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003747"/>
              </p:ext>
            </p:extLst>
          </p:nvPr>
        </p:nvGraphicFramePr>
        <p:xfrm>
          <a:off x="179512" y="1052736"/>
          <a:ext cx="4355976" cy="2713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BD2110FF-0A21-B141-B755-AD39DA97CC5A}"/>
              </a:ext>
            </a:extLst>
          </p:cNvPr>
          <p:cNvSpPr txBox="1">
            <a:spLocks/>
          </p:cNvSpPr>
          <p:nvPr/>
        </p:nvSpPr>
        <p:spPr>
          <a:xfrm>
            <a:off x="1331640" y="4135824"/>
            <a:ext cx="6033661" cy="2856317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ts val="1000"/>
              </a:spcBef>
              <a:buSzPct val="80000"/>
              <a:buFont typeface="Wingdings" charset="2"/>
              <a:buChar char="u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spcBef>
                <a:spcPct val="20000"/>
              </a:spcBef>
              <a:buSzPct val="80000"/>
              <a:buFont typeface="Wingdings" charset="2"/>
              <a:buChar char="ü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17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Scripts d’installation</a:t>
            </a:r>
          </a:p>
          <a:p>
            <a:pPr lvl="1"/>
            <a:r>
              <a:rPr lang="fr-FR" dirty="0"/>
              <a:t>REPET, Slurm, MySQL, + utilitaires divers.</a:t>
            </a:r>
          </a:p>
          <a:p>
            <a:pPr lvl="1"/>
            <a:r>
              <a:rPr lang="fr-FR" dirty="0"/>
              <a:t>IGV,  </a:t>
            </a:r>
            <a:r>
              <a:rPr lang="fr-FR" dirty="0" err="1"/>
              <a:t>JalView</a:t>
            </a:r>
            <a:r>
              <a:rPr lang="fr-FR" dirty="0"/>
              <a:t> (outils graphiques)</a:t>
            </a:r>
          </a:p>
          <a:p>
            <a:pPr lvl="1"/>
            <a:r>
              <a:rPr lang="fr-FR" dirty="0"/>
              <a:t>Données : banques</a:t>
            </a:r>
          </a:p>
          <a:p>
            <a:pPr lvl="1"/>
            <a:r>
              <a:rPr lang="fr-FR" dirty="0" err="1"/>
              <a:t>Jupyter</a:t>
            </a:r>
            <a:r>
              <a:rPr lang="fr-FR" dirty="0"/>
              <a:t> notebook</a:t>
            </a:r>
          </a:p>
          <a:p>
            <a:pPr lvl="1"/>
            <a:r>
              <a:rPr lang="fr-FR" dirty="0"/>
              <a:t>Intermine</a:t>
            </a:r>
          </a:p>
        </p:txBody>
      </p:sp>
    </p:spTree>
    <p:extLst>
      <p:ext uri="{BB962C8B-B14F-4D97-AF65-F5344CB8AC3E}">
        <p14:creationId xmlns:p14="http://schemas.microsoft.com/office/powerpoint/2010/main" val="417296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854E77A-14E0-8343-AB95-E8CE20493F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Repo </a:t>
            </a:r>
            <a:r>
              <a:rPr lang="fr-FR" dirty="0" err="1"/>
              <a:t>GitLab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Scripts </a:t>
            </a:r>
            <a:r>
              <a:rPr lang="fr-FR" dirty="0" err="1"/>
              <a:t>Ansible</a:t>
            </a:r>
            <a:r>
              <a:rPr lang="fr-FR" dirty="0"/>
              <a:t> REPET « All-in-one »</a:t>
            </a:r>
          </a:p>
          <a:p>
            <a:pPr lvl="1"/>
            <a:r>
              <a:rPr lang="fr-FR" dirty="0"/>
              <a:t>Dépendances outils de REPET (BLAST, RepeatMasker, …)</a:t>
            </a:r>
          </a:p>
          <a:p>
            <a:pPr lvl="1"/>
            <a:endParaRPr lang="fr-FR" dirty="0"/>
          </a:p>
          <a:p>
            <a:r>
              <a:rPr lang="fr-FR" dirty="0"/>
              <a:t>Repo </a:t>
            </a:r>
            <a:r>
              <a:rPr lang="fr-FR" dirty="0" err="1"/>
              <a:t>DockerHub</a:t>
            </a:r>
            <a:endParaRPr lang="fr-FR" dirty="0"/>
          </a:p>
          <a:p>
            <a:pPr lvl="1"/>
            <a:r>
              <a:rPr lang="fr-FR" dirty="0"/>
              <a:t>Image Docker REPET « All-in-one » (sans Intermine/RepetDB)</a:t>
            </a:r>
          </a:p>
          <a:p>
            <a:pPr lvl="1"/>
            <a:endParaRPr lang="fr-FR" dirty="0"/>
          </a:p>
          <a:p>
            <a:r>
              <a:rPr lang="fr-FR" dirty="0"/>
              <a:t>IFB (Tests OK, RAF : Mise en production)</a:t>
            </a:r>
          </a:p>
          <a:p>
            <a:pPr lvl="1"/>
            <a:r>
              <a:rPr lang="fr-FR" dirty="0"/>
              <a:t>Initialisation des VM « All-in-one » à partir des images Docker</a:t>
            </a:r>
          </a:p>
          <a:p>
            <a:pPr lvl="1"/>
            <a:endParaRPr lang="fr-FR" dirty="0"/>
          </a:p>
          <a:p>
            <a:r>
              <a:rPr lang="fr-FR" dirty="0"/>
              <a:t>Prochaine formation : Milan sur cloud </a:t>
            </a:r>
            <a:r>
              <a:rPr lang="fr-FR" dirty="0" err="1"/>
              <a:t>Slovene</a:t>
            </a:r>
            <a:endParaRPr lang="fr-FR" dirty="0"/>
          </a:p>
          <a:p>
            <a:pPr lvl="1"/>
            <a:r>
              <a:rPr lang="fr-FR" dirty="0"/>
              <a:t>Image docker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FD875DE-C76E-AD4A-B28B-325B9796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Diffusion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2752D-8CF5-B146-AF33-09A31D00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mtClean="0"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fr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4731"/>
      </p:ext>
    </p:extLst>
  </p:cSld>
  <p:clrMapOvr>
    <a:masterClrMapping/>
  </p:clrMapOvr>
</p:sld>
</file>

<file path=ppt/theme/theme1.xml><?xml version="1.0" encoding="utf-8"?>
<a:theme xmlns:a="http://schemas.openxmlformats.org/drawingml/2006/main" name="Amselem_modele_bl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Amselem_modele_bleu.potx</Template>
  <TotalTime>10445</TotalTime>
  <Words>716</Words>
  <Application>Microsoft Macintosh PowerPoint</Application>
  <PresentationFormat>Affichage à l'écran (4:3)</PresentationFormat>
  <Paragraphs>200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Amselem_modele_bleu</vt:lpstr>
      <vt:lpstr>Séminaire calcul Cluster/Cloud quels besoins pour quels usages REX URGI</vt:lpstr>
      <vt:lpstr>Cluster : besoins et utilisation jusqu’en 2017</vt:lpstr>
      <vt:lpstr>Le cloud</vt:lpstr>
      <vt:lpstr>Le cloud URGI pour répondre à de nouveaux besoins / pratiques</vt:lpstr>
      <vt:lpstr>le projet VRE (Virtual Research Environment)</vt:lpstr>
      <vt:lpstr>Le modèle</vt:lpstr>
      <vt:lpstr>PoC « REPET »</vt:lpstr>
      <vt:lpstr>Vers une VRE : in progress</vt:lpstr>
      <vt:lpstr>Diffusion</vt:lpstr>
      <vt:lpstr>En cours</vt:lpstr>
      <vt:lpstr>Cluster vs Cloud</vt:lpstr>
      <vt:lpstr>Cluster vs Cloud</vt:lpstr>
      <vt:lpstr>Accounting</vt:lpstr>
      <vt:lpstr> http://urgi.versailles.inra.fr/  urgi-contact@inra.fr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Microsoft Office User</cp:lastModifiedBy>
  <cp:revision>1249</cp:revision>
  <cp:lastPrinted>2017-03-29T15:16:00Z</cp:lastPrinted>
  <dcterms:created xsi:type="dcterms:W3CDTF">2013-02-12T09:22:20Z</dcterms:created>
  <dcterms:modified xsi:type="dcterms:W3CDTF">2019-06-13T15:21:45Z</dcterms:modified>
</cp:coreProperties>
</file>