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82C8B-8306-1547-9081-BEB7956C59D4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5DB7A-9248-E840-92B7-AA6B7F4D75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20" name="Image 14">
            <a:extLst>
              <a:ext uri="{FF2B5EF4-FFF2-40B4-BE49-F238E27FC236}">
                <a16:creationId xmlns:a16="http://schemas.microsoft.com/office/drawing/2014/main" id="{6E913B17-A3E8-B445-9B16-0373691A422B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9965187" y="164541"/>
            <a:ext cx="1794600" cy="5864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3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8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47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04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014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14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1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1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6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3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7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6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9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8" name="Image 14">
            <a:extLst>
              <a:ext uri="{FF2B5EF4-FFF2-40B4-BE49-F238E27FC236}">
                <a16:creationId xmlns:a16="http://schemas.microsoft.com/office/drawing/2014/main" id="{DCB96B3F-80CA-AF48-9F7A-F08F7B025CD6}"/>
              </a:ext>
            </a:extLst>
          </p:cNvPr>
          <p:cNvPicPr/>
          <p:nvPr userDrawn="1"/>
        </p:nvPicPr>
        <p:blipFill>
          <a:blip r:embed="rId18"/>
          <a:stretch/>
        </p:blipFill>
        <p:spPr>
          <a:xfrm>
            <a:off x="9965187" y="164541"/>
            <a:ext cx="1794600" cy="5864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639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18BE5-FD2B-854B-BADE-5B63E7CD0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Journée Calcul</a:t>
            </a:r>
            <a:br>
              <a:rPr lang="fr-FR" dirty="0"/>
            </a:br>
            <a:r>
              <a:rPr lang="fr-FR" dirty="0"/>
              <a:t>14 juin 2019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0201D796-18F6-444A-8B36-F53908164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6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4873A9-9123-6C4F-8206-F6083F5C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7E4F37-3DC1-044E-9DFE-37AB226D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 faire rencontrer les communautés calculs des 2 instituts</a:t>
            </a:r>
          </a:p>
          <a:p>
            <a:r>
              <a:rPr lang="fr-FR" dirty="0"/>
              <a:t>Donner la part belle aux échanges</a:t>
            </a:r>
          </a:p>
        </p:txBody>
      </p:sp>
    </p:spTree>
    <p:extLst>
      <p:ext uri="{BB962C8B-B14F-4D97-AF65-F5344CB8AC3E}">
        <p14:creationId xmlns:p14="http://schemas.microsoft.com/office/powerpoint/2010/main" val="13980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BA10B6-5B27-E349-9D66-7C292FB2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5264"/>
            <a:ext cx="8596668" cy="717550"/>
          </a:xfrm>
        </p:spPr>
        <p:txBody>
          <a:bodyPr/>
          <a:lstStyle/>
          <a:p>
            <a:r>
              <a:rPr lang="fr-FR" dirty="0"/>
              <a:t>Les thématiques proposées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C68B5-8AC2-C640-8137-81EF4E52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4" y="1069966"/>
            <a:ext cx="9944100" cy="5330825"/>
          </a:xfrm>
        </p:spPr>
        <p:txBody>
          <a:bodyPr>
            <a:noAutofit/>
          </a:bodyPr>
          <a:lstStyle/>
          <a:p>
            <a:r>
              <a:rPr lang="fr-FR" sz="2200" b="1" dirty="0"/>
              <a:t>#1   Formation/support</a:t>
            </a:r>
            <a:r>
              <a:rPr lang="fr-FR" sz="2200" dirty="0"/>
              <a:t> </a:t>
            </a:r>
          </a:p>
          <a:p>
            <a:r>
              <a:rPr lang="fr-FR" sz="2200" b="1" dirty="0"/>
              <a:t>#2   Développement, optimisation, parallélisation de code</a:t>
            </a:r>
          </a:p>
          <a:p>
            <a:r>
              <a:rPr lang="fr-FR" sz="2200" b="1" dirty="0"/>
              <a:t>#3   Algorithmes, méthodes mathématiques</a:t>
            </a:r>
            <a:endParaRPr lang="fr-FR" sz="2200" dirty="0"/>
          </a:p>
          <a:p>
            <a:r>
              <a:rPr lang="fr-FR" sz="2200" b="1" dirty="0"/>
              <a:t>#4   Passage à l'échelle</a:t>
            </a:r>
            <a:endParaRPr lang="fr-FR" sz="2200" dirty="0"/>
          </a:p>
          <a:p>
            <a:r>
              <a:rPr lang="fr-FR" sz="2200" b="1" dirty="0"/>
              <a:t>#5   Quels besoins en CPU/GPU maintenant et à l'avenir ?</a:t>
            </a:r>
            <a:endParaRPr lang="fr-FR" sz="2200" dirty="0"/>
          </a:p>
          <a:p>
            <a:r>
              <a:rPr lang="fr-FR" sz="2200" b="1" dirty="0"/>
              <a:t>#6.  Quels besoins, quels usages pour les clusters de calcul par rapport aux </a:t>
            </a:r>
            <a:r>
              <a:rPr lang="fr-FR" sz="2200" b="1" dirty="0" err="1"/>
              <a:t>clouds</a:t>
            </a:r>
            <a:r>
              <a:rPr lang="fr-FR" sz="2200" b="1" dirty="0"/>
              <a:t> orientés calcul ou lambda </a:t>
            </a:r>
            <a:r>
              <a:rPr lang="fr-FR" sz="2200" b="1" dirty="0" err="1"/>
              <a:t>compute</a:t>
            </a:r>
            <a:endParaRPr lang="fr-FR" sz="2200" dirty="0"/>
          </a:p>
          <a:p>
            <a:r>
              <a:rPr lang="fr-FR" sz="2200" b="1" dirty="0"/>
              <a:t>#7   </a:t>
            </a:r>
            <a:r>
              <a:rPr lang="fr-FR" sz="2200" b="1" dirty="0" err="1"/>
              <a:t>Frameworks</a:t>
            </a:r>
            <a:r>
              <a:rPr lang="fr-FR" sz="2200" b="1" dirty="0"/>
              <a:t>, chaînes de traitement</a:t>
            </a:r>
          </a:p>
          <a:p>
            <a:r>
              <a:rPr lang="fr-FR" sz="2200" b="1" dirty="0"/>
              <a:t>#8   Logiciels et licences</a:t>
            </a:r>
          </a:p>
          <a:p>
            <a:r>
              <a:rPr lang="fr-FR" sz="2200" b="1" dirty="0"/>
              <a:t>#9   Infrastructure de données</a:t>
            </a:r>
          </a:p>
          <a:p>
            <a:r>
              <a:rPr lang="fr-FR" sz="2200" b="1" dirty="0"/>
              <a:t>#10   Stockage capacitif/performant et  distance données/calcul ?</a:t>
            </a:r>
          </a:p>
          <a:p>
            <a:r>
              <a:rPr lang="fr-FR" sz="2200" b="1" dirty="0"/>
              <a:t>#11   Visualisation des données massives</a:t>
            </a:r>
            <a:endParaRPr lang="fr-FR" sz="2200" dirty="0"/>
          </a:p>
          <a:p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7033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BA10B6-5B27-E349-9D66-7C292FB2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5283"/>
            <a:ext cx="8596668" cy="717550"/>
          </a:xfrm>
        </p:spPr>
        <p:txBody>
          <a:bodyPr/>
          <a:lstStyle/>
          <a:p>
            <a:r>
              <a:rPr lang="fr-FR" dirty="0"/>
              <a:t>Votre choix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C68B5-8AC2-C640-8137-81EF4E52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26" y="1327150"/>
            <a:ext cx="10595504" cy="5373687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#1   Formation/support</a:t>
            </a:r>
            <a:r>
              <a:rPr lang="fr-FR" dirty="0"/>
              <a:t> </a:t>
            </a:r>
          </a:p>
          <a:p>
            <a:r>
              <a:rPr lang="fr-FR" b="1" dirty="0"/>
              <a:t>#2   Développement, optimisation, parallélisation de code</a:t>
            </a:r>
          </a:p>
          <a:p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#3   Algorithmes, méthodes mathématiques</a:t>
            </a:r>
          </a:p>
          <a:p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#4   Passage à l'échelle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#5   Quels besoins en CPU/GPU maintenant et à l'avenir ?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b="1" dirty="0"/>
              <a:t>#6.  Quels besoins, quels usages pour </a:t>
            </a:r>
            <a:r>
              <a:rPr lang="fr-FR" b="1"/>
              <a:t>les clusters </a:t>
            </a:r>
            <a:r>
              <a:rPr lang="fr-FR" b="1" dirty="0"/>
              <a:t>de calcul par rapport aux </a:t>
            </a:r>
            <a:r>
              <a:rPr lang="fr-FR" b="1" dirty="0" err="1"/>
              <a:t>clouds</a:t>
            </a:r>
            <a:r>
              <a:rPr lang="fr-FR" b="1" dirty="0"/>
              <a:t> orientés calcul ou lambda </a:t>
            </a:r>
            <a:r>
              <a:rPr lang="fr-FR" b="1" dirty="0" err="1"/>
              <a:t>compute</a:t>
            </a:r>
            <a:endParaRPr lang="fr-FR" dirty="0"/>
          </a:p>
          <a:p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#7   </a:t>
            </a:r>
            <a:r>
              <a:rPr lang="fr-FR" b="1" dirty="0" err="1">
                <a:solidFill>
                  <a:schemeClr val="bg1">
                    <a:lumMod val="85000"/>
                  </a:schemeClr>
                </a:solidFill>
              </a:rPr>
              <a:t>Frameworks</a:t>
            </a:r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, chaînes de traitement</a:t>
            </a:r>
          </a:p>
          <a:p>
            <a:r>
              <a:rPr lang="fr-FR" b="1" dirty="0"/>
              <a:t>#8   Logiciels et licences</a:t>
            </a:r>
          </a:p>
          <a:p>
            <a:r>
              <a:rPr lang="fr-FR" b="1" dirty="0"/>
              <a:t>#9   Infrastructure de données</a:t>
            </a:r>
          </a:p>
          <a:p>
            <a:r>
              <a:rPr lang="fr-FR" b="1" dirty="0"/>
              <a:t>#10   Stockage capacitif/performant et distance données/calcul ?</a:t>
            </a:r>
          </a:p>
          <a:p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#11   Visualisation des données massives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4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8E209-A38F-574F-AE84-ECD2E9F9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 de la journée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D10210-E9F2-E74A-AA93-63BE0BE83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816975"/>
              </p:ext>
            </p:extLst>
          </p:nvPr>
        </p:nvGraphicFramePr>
        <p:xfrm>
          <a:off x="413986" y="1492248"/>
          <a:ext cx="953011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852">
                  <a:extLst>
                    <a:ext uri="{9D8B030D-6E8A-4147-A177-3AD203B41FA5}">
                      <a16:colId xmlns:a16="http://schemas.microsoft.com/office/drawing/2014/main" val="1988840768"/>
                    </a:ext>
                  </a:extLst>
                </a:gridCol>
                <a:gridCol w="7815261">
                  <a:extLst>
                    <a:ext uri="{9D8B030D-6E8A-4147-A177-3AD203B41FA5}">
                      <a16:colId xmlns:a16="http://schemas.microsoft.com/office/drawing/2014/main" val="210328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09:30 - 10:00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Accueil des participants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3370167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10:00 - 10:10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Introduction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7449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10:10 - 10:40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Stockage capacitif/performant et distance données/calcul ?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01406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10:45 - 11:15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Quels besoins, quels usages pour les cluster de calcul par rapport aux clouds orientés calcul ou lambda compute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37736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11:20 - 11:50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Infrastructure de données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5776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11:55 - 12:25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Développement, optimisation, parallélisation de code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884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12:30 - 14:00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Buffet et café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05787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14:05 - 14:35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Logiciels et licences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144896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14:40 - 15:10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Formation/support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314323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15:10 - 15:40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Pause café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3043865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15:45 - 16:55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Conclusion participative - Etape suivante ? 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23520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16:55 - 17:00 </a:t>
                      </a: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Fin de la journée</a:t>
                      </a: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53685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50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4F8DEE-8512-054A-8124-847E1BB2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4EBB2F-A9D6-374E-BCCD-9251C7D4D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1031190" cy="3880773"/>
          </a:xfrm>
        </p:spPr>
        <p:txBody>
          <a:bodyPr>
            <a:normAutofit/>
          </a:bodyPr>
          <a:lstStyle/>
          <a:p>
            <a:r>
              <a:rPr lang="fr-FR" sz="6000" dirty="0"/>
              <a:t>C’est parti </a:t>
            </a:r>
            <a:r>
              <a:rPr lang="fr-FR" sz="6000" dirty="0" smtClean="0"/>
              <a:t>!</a:t>
            </a:r>
          </a:p>
          <a:p>
            <a:endParaRPr lang="fr-FR" sz="6000" dirty="0" smtClean="0"/>
          </a:p>
          <a:p>
            <a:pPr marL="0" indent="0">
              <a:buNone/>
            </a:pPr>
            <a:r>
              <a:rPr lang="fr-FR" sz="4000" dirty="0"/>
              <a:t>https://pad-public.irstea.fr/p/JCalcul14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527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132</Words>
  <Application>Microsoft Office PowerPoint</Application>
  <PresentationFormat>Grand écran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Facette</vt:lpstr>
      <vt:lpstr>Journée Calcul 14 juin 2019</vt:lpstr>
      <vt:lpstr>Pourquoi ?</vt:lpstr>
      <vt:lpstr>Les thématiques proposées</vt:lpstr>
      <vt:lpstr>Votre choix</vt:lpstr>
      <vt:lpstr>Agenda de la journée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minutes</dc:title>
  <dc:creator>Marc LELIEVRE</dc:creator>
  <cp:lastModifiedBy>admin.master</cp:lastModifiedBy>
  <cp:revision>11</cp:revision>
  <cp:lastPrinted>2019-06-12T12:35:06Z</cp:lastPrinted>
  <dcterms:created xsi:type="dcterms:W3CDTF">2019-06-12T12:32:37Z</dcterms:created>
  <dcterms:modified xsi:type="dcterms:W3CDTF">2019-06-14T08:03:34Z</dcterms:modified>
</cp:coreProperties>
</file>